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4" d="100"/>
          <a:sy n="64" d="100"/>
        </p:scale>
        <p:origin x="128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9-18T13:16:32.363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6983">
    <iact:property name="dataType"/>
    <iact:actionData xml:id="d0">
      <inkml:trace xmlns:inkml="http://www.w3.org/2003/InkML" xml:id="stk0" contextRef="#ctx0" brushRef="#br0">2771 1401 543 0,'-1'-8'178'18,"2"7"-188"-17,4 1-4-1,-5 0-2 10,0 0 1-5,0 0 9 6,0 0 2-8,13 3 3 8,1 1 3-7,44 12 17 7,-41-16 9-7,11 0 15 7,6-3 0-5,8-3-13 4,12 2-8-7,8-2-13 8,13-1-2-6,4-5-2 5,1 0 2-5,-5-2 0 5,-2 1 3-6,3-1 13 8,6 3 3-8,6-1 0 6,8 2-3-4,-4 1-15 3,-4 0-4-5,-16 2-1 8,-7-1 0-8,-13 3 1 6,-5-1 0-6,-8 1-1 7,-8 1 0-7,-3 2-1 8,0-1 1-7,-11 2-1 4,-2 2 0-3,-6-1-2 3,-5 0-2-5,2 0-12 7,-6-1-13 4,0 0-105-12,0-1 91 0</inkml:trace>
    </iact:actionData>
  </iact:action>
  <iact:action type="add" startTime="17476">
    <iact:property name="dataType"/>
    <iact:actionData xml:id="d1">
      <inkml:trace xmlns:inkml="http://www.w3.org/2003/InkML" xml:id="stk1" contextRef="#ctx0" brushRef="#br0">3704 1314 849 0,'-102'48'283'5,"96"-51"-287"5,3 5-10-6,3 4-2 6,0-6 1-5,0 0 9 6,0 0 3-7,3 7 0 8,3 15 0-9,7 59 3 8,-11-29 1-7,-4 29 4 6,-1 7 0-6,-3 6 1 7,-3 1-3-7,1-3 1 8,-3 6 6-8,3 4 1 7,-1 2 2-7,2-15 3 7,-1-8-4-7,2-17 2 7,2-10-2-7,1-8 0 7,3-8-2-6,4-9-1 5,1-4 0-5,-1-10-2 4,1-2-1-4,3-4-1 5,-2-4 0-6,7-2 1 7,-4-4-6-7,1-8-40 7,1-3-38-7,5-5-188 7,0-2 172-7</inkml:trace>
    </iact:actionData>
  </iact:action>
  <iact:action type="add" startTime="18064">
    <iact:property name="dataType"/>
    <iact:actionData xml:id="d2">
      <inkml:trace xmlns:inkml="http://www.w3.org/2003/InkML" xml:id="stk2" contextRef="#ctx0" brushRef="#br0">5213 1464 429 0,'52'-99'155'10,"-58"88"-138"-6,-9 2 14 7,6 4 6-7,-4 0 6 7,-2 0 7-7,-2 2 3 7,-11-1-5-7,-1 4-20 6,-1 3-12-5,-5 9-18 5,2 5-5-5,-8 15-1 5,-3 12 4-5,-2 30 32 5,4 13 14-5,-1 26 18 6,1 3 12-7,-1 26-3 7,-1 18-3-7,5 4-15 7,-2 2-13-7,19-35-30 6,10-27-7-5,16-24-1 6,8-14 0-6,6-25 3 4,10-3 0-4,-4-16 1 5,9-12 2-5,-3-7 0 6,-2-5 0-7,2-8-2 6,3 1-5-5,-5-2-36 5,3-4-45-6,-2-6-199 8,-2-9 184-7</inkml:trace>
    </iact:actionData>
  </iact:action>
  <iact:action type="add" startTime="18557">
    <iact:property name="dataType"/>
    <iact:actionData xml:id="d3">
      <inkml:trace xmlns:inkml="http://www.w3.org/2003/InkML" xml:id="stk3" contextRef="#ctx0" brushRef="#br0">5534 2250 524 0,'-6'5'185'1,"-5"-7"-162"9,5 1 2-7,-7-5 21 9,2-4 3-9,5-2 17 8,-5 0 7-7,5-4-9 7,1-4-6-7,4-5-25 7,1-8-13-7,10-3-11 7,0-1 0-7,8-5 12 7,1 1 8-7,10 4 17 7,-1 0 7 0,9 13-6-6,-5 0-10-1,0 17-20 6,1 8-12-5,-6 15-10 5,-3 9-2-6,-8 13 1 7,2 12 1-7,-13 18 3 8,0 11 2-7,-11 13 0 4,-12-1 5-5,-1-6 2 7,0-7 1-7,-9-26 0 7,5-8-3-7,8-16-5 7,7-9 0-6,13-9 3 5,3-8 4-6,-4-5 8 6,2-9 4-4,9-8 3 3,-2-7-2-4,6-14-6 6,0-9-5-4,-4-17-5 0,5-9-2-2,-1-8-2 8,-3-1 1-9,11 12-1 4,-3 7-1-3,3 13-1 6,2 15 0-7,-7 12-4 6,-6 8-1-6,2 15-3 7,-4-1-1-6,0 10 1 6,-1 6 0-6,-3 11 2 4,0 6 1-5,-5 18 3 7,4 10-1-4,-1 14 3 1,-2 1 1-4,3-4 1 7,-5-6 3-6,1-12-1 5,-1-6 0-6,2-14 0 7,-2-3-1-7,5-11-1 8,1-3-2-8,4-3-11 5,-1-4-7-4,1-6-10 6,6-1-10-7,1-9-45 6,4-1-37-4,2-11 75 4</inkml:trace>
    </iact:actionData>
  </iact:action>
  <iact:action type="add" startTime="19341">
    <iact:property name="dataType"/>
    <iact:actionData xml:id="d4">
      <inkml:trace xmlns:inkml="http://www.w3.org/2003/InkML" xml:id="stk4" contextRef="#ctx0" brushRef="#br0">6713 1361 538 0,'5'-4'210'3,"-2"2"-97"2,10 5-128 6,2 0 5-7,5 9 10 7,4 1 1-7,5 10 17 7,0 11 10-7,8 23 10 6,1 12 2-5,-3 22-7 5,-7 1-7-5,-16-1 1 5,-12 0 2-5,-12 3 4 6,-7 10 7-7,-16 4-8 7,-3-1 8-6,-8-13-5 4,-1-11-8-4,5-14-4 5,1-6-13-5,7-10-6 5,6-3-2-6,8-15-28 7,2-3-34-7,8-8-147 8,-2-8 134-8</inkml:trace>
    </iact:actionData>
  </iact:action>
  <iact:action type="add" startTime="21618">
    <iact:property name="dataType"/>
    <iact:actionData xml:id="d5">
      <inkml:trace xmlns:inkml="http://www.w3.org/2003/InkML" xml:id="stk5" contextRef="#ctx0" brushRef="#br0">7620 1954 912 0,'-14'-16'301'4,"5"6"-309"6,3 3-1-6,2 2-16 7,4 1-9-6,0 1-4 5,0 1 3-6,0 1 16 8,0 0 9-9,33-8 8 7,42-13 2-5,-19 12 3 6,-5-1 2-6,2 1 2 5,5 1 0-6,-5 2 3 8,3 0 2-8,5 1 0 7,4 3-1-7,3 0-4 5,-2 1-2-3,-4 2-4 4,-11 3 1-6,-19 2 1 7,-2-1-1-6,-13 1-1 6,-2-3-1-7,-6 3-28 6,-5-1-24-6,-4 4-84 7,0-3-95-7,-9 4 147 7</inkml:trace>
    </iact:actionData>
  </iact:action>
  <iact:action type="add" startTime="22015">
    <iact:property name="dataType"/>
    <iact:actionData xml:id="d6">
      <inkml:trace xmlns:inkml="http://www.w3.org/2003/InkML" xml:id="stk6" contextRef="#ctx0" brushRef="#br0">7672 2341 738 0,'14'2'280'6,"4"2"-142"0,11-2-167 3,12 0 27-4,10-2 5 5,1-2 3-6,-1-6-1 7,5 1 0-7,-4-5 0 7,4-1-1-7,0 0 1 6,5-8-1-5,4 4-1 6,-8-1-1-7,-2 3-1 7,-9 4-31-6,-17 0-186 5,-2 6 154-6</inkml:trace>
    </iact:actionData>
  </iact:action>
  <iact:action type="add" startTime="28601">
    <iact:property name="dataType"/>
    <iact:actionData xml:id="d7">
      <inkml:trace xmlns:inkml="http://www.w3.org/2003/InkML" xml:id="stk7" contextRef="#ctx0" brushRef="#br0">9418 1307 625 0,'-52'7'197'3,"64"-10"-217"7,7 3 9-5,6 0 12 6,12 0 3-7,10 2 8 7,-2-2 4-7,14-2 17 6,8-1 8-5,5-3 10 5,3 2 6-6,4-6-3 7,-9-2-1-7,18-1-3 7,1-5-3-7,4 2-10 7,-4 1-7-6,-19-4-14 6,-5 5-6-8,-13-1-5 8,-5 5-1-6,-14 0-2 6,-3 1 1-7,-14 7-1 6,-4-2-2-3,-6 4-33 1,-2 0-26-4,-8-3-111 7,4 3-141-5,-1 0 201 4</inkml:trace>
    </iact:actionData>
  </iact:action>
  <iact:action type="add" startTime="28964">
    <iact:property name="dataType"/>
    <iact:actionData xml:id="d8">
      <inkml:trace xmlns:inkml="http://www.w3.org/2003/InkML" xml:id="stk8" contextRef="#ctx0" brushRef="#br0">10169 1238 425 0,'-57'3'180'9,"59"-3"-47"-5,2 0-156 7,0 4 1-7,-4-4 6 7,0 0 5-7,3 3 20 7,8 19 12-7,12 54 18 7,-23-29 6-7,-13 25 4 7,-2 16-6-7,-5 13 0 7,-2 6 6-7,0-3-11 7,7-3 0-7,2-3-15 7,6 2-11-7,8-5-5 8,1-8-1-9,6-16-1 8,1-12 2-6,0-16 1 5,6-5 1-6,-7-13 2 7,3-2 0-7,0-10 0 8,-5-4-2-7,0-3-2 3,-2 0 1-3,1-3-1 6,-2 1-8-7,-3-4-34 7,0 0-23-7,0 0-81 6,0 0-113-5,0-1 167 5</inkml:trace>
    </iact:actionData>
  </iact:action>
  <iact:action type="add" startTime="29606">
    <iact:property name="dataType"/>
    <iact:actionData xml:id="d9">
      <inkml:trace xmlns:inkml="http://www.w3.org/2003/InkML" xml:id="stk9" contextRef="#ctx0" brushRef="#br0">11700 1037 784 0,'28'-91'250'10,"-32"88"-281"-6,2 0 23 7,-2 3 0-6,4 0-8 5,-2 0-3-5,-1 0 1 5,-10 21 1-6,-57 67 15 7,30-25 8-7,-8 16 20 7,0 12 6-7,-8 22 8 7,8 13-1-7,4 14-14 8,1 1-5-7,24-9-12 4,-1-9-3-4,11-18-1 5,2-6 0-6,7-25 2 7,0-16 0-7,7-20 1 7,-1-12 1-7,4-8 0 7,8 1 1-5,5-3-2 3,0 0 0-5,14 0-5 7,-8-4-6-7,-1-4-37 8,-4 0-31-8,-2-1-154 5,1 2 147-4</inkml:trace>
    </iact:actionData>
  </iact:action>
  <iact:action type="add" startTime="31759">
    <iact:property name="dataType"/>
    <iact:actionData xml:id="d10">
      <inkml:trace xmlns:inkml="http://www.w3.org/2003/InkML" xml:id="stk10" contextRef="#ctx0" brushRef="#br0">13353 1147 916 0,'3'-21'315'10,"-8"8"-288"-6,5-4-28 7,2 8 1-7,-4-1-4 7,2 1 0-7,-4 4-1 7,-1 1-1-7,-3 10-8 7,-7 3-2-7,-10 16-2 8,-10 10 4-9,-8 16 13 8,-9 14 6-7,-8 21 8 8,-9 17 2-8,-16 26 0 5,-7 8-1-3,-11 2-1 4,-4-4-2-6,16-13-4 7,3-5-1-7,19-10-4 6,4-15 0-4,12-20-1 4,7-16 0-6,17-17-2 6,3-6-10-5,11-16-27 6,6-5-23-6,-1-6-47 5,9-2-57-6,11-1 107 7</inkml:trace>
    </iact:actionData>
  </iact:action>
  <iact:action type="add" startTime="32223">
    <iact:property name="dataType"/>
    <iact:actionData xml:id="d11">
      <inkml:trace xmlns:inkml="http://www.w3.org/2003/InkML" xml:id="stk11" contextRef="#ctx0" brushRef="#br0">12969 2186 1117 0,'4'-9'364'2,"7"-6"-364"5,5 4-23-2,4-2 17 6,-1 2 2-7,3 5-1 7,-1 2-1-7,-5 4-4 6,0 3-2-5,-1 4-1 5,-2 6 2-6,1 4 4 7,-2 5-2-7,-10 5-7 7,-8 1-14-7,-18 9-9 7,-8 2 4-7,-13-3 13 8,1-3 17-9,4-6 10 9,6-8 1-8,7-8-1 7,8 0-1-8,4-7-3 8,6 2-1-6,9 0-2 4,6-5-2-1,16 7 1 0,7-1 3-3,12-1 3 5,6 0 1-6,9-5 2 7,-5-1 1-7,0 0 13 7,2-1 2-7,-8-4-1 9,-3 1-1-9,-9 1-20 5,-9 0-26-2,-14 4-71 0,-1-1-49-1,-34 0 83 4</inkml:trace>
    </iact:actionData>
  </iact:action>
  <iact:action type="add" startTime="33045">
    <iact:property name="dataType"/>
    <iact:actionData xml:id="d12">
      <inkml:trace xmlns:inkml="http://www.w3.org/2003/InkML" xml:id="stk12" contextRef="#ctx0" brushRef="#br0">11861 1710 876 0,'-7'-2'291'12,"6"-4"-286"-10,1 8-5 9,0-4 9-7,-3 1 7 7,3-1 7-7,-2-14 15 7,-2-47 4-7,2 27 6 6,2-1-5-4,0 3-19 4,2 1-9-6,4 0-15 7,2 3-3-7,7-1 3 7,-2 3 0-7,0 0 5 7,-2 3 0-7,-3 9-2 8,3 3-3-5,-4 9-14 0,-1 9-5-3,0 9-5 8,-2 11 2-7,5 20 10 4,-5 6 4-5,1 24 5 7,1 4 3-7,-6-7 0 7,3-6 1-6,-3-18 2 4,-3-13 0-5,-2-8-1 7,4-7 0-6,1-8-1 5,6 0 1-5,1-9 3 6,-1-2 7-7,-2-5 16 7,2-5 7-7,3-7 2 6,0-8-5-5,1-17-14 5,3-7-6-6,-9-21-11 7,11 0-2-7,-2-3-7 8,5 1-1-8,7 12 2 6,-2 3 2-6,5 21 2 7,-6 9-2-7,-6 16-10 7,2 8-4-6,-4 11-3 5,8 11 2-6,-3 8 10 6,-5 6 4-5,-4 7 3 6,-9-2 2-7,2 5 1 7,2-1 0-7,-5-5-7 6,5-1-11-5,1-5-40 6,3-3-25-7,7-4-31 7,0-7-15-6,8-4-52 5,7-2 116-6</inkml:trace>
    </iact:actionData>
  </iact:action>
  <iact:action type="add" startTime="33928">
    <iact:property name="dataType"/>
    <iact:actionData xml:id="d13">
      <inkml:trace xmlns:inkml="http://www.w3.org/2003/InkML" xml:id="stk13" contextRef="#ctx0" brushRef="#br0">14003 864 1115 0,'10'-1'354'9,"-5"-1"-351"-5,15 5-44 7,8 3 20-7,9 7 12 7,1 6 0-6,4 18 3 5,-1 11 3-5,-3 21 3 5,3 7 2-6,-4 3 1 7,1 2 0-6,-6-8-1 5,-4-2-1-6,-13 5 5 8,-6 0 5-6,-14 11 7 2,-12 2 3-4,-18 5-2 7,-15-2-4-7,-12-4-7 6,-4 0-2-5,8-2-4 6,1-11-2-7,2-12-34 7,8-9-30-7,-4-19-132 7,0 3-173-7,3-4 239 7</inkml:trace>
    </iact:actionData>
  </iact:action>
  <iact:action type="add" startTime="35896">
    <iact:property name="dataType"/>
    <iact:actionData xml:id="d14">
      <inkml:trace xmlns:inkml="http://www.w3.org/2003/InkML" xml:id="stk14" contextRef="#ctx0" brushRef="#br0">15219 1705 915 0,'-12'-14'275'4,"4"2"-318"6,5 9-7-5,6-3 34 5,1 2 1-5,-4 2 8 5,20-4 11-3,74-8 20 0,-29 6 4-2,14 5 5 7,1 1 0-7,4-7 5 4,4 0 1-5,5-4-6 7,6-3-2-7,-1 1-9 7,-2 0-3-6,-19-2-6 6,-8 4-4-7,-18-1-5 7,-10 1-1-7,-16 4-36 6,-6-1-45-4,-10 4-128 3,-9-1 127-3</inkml:trace>
    </iact:actionData>
  </iact:action>
  <iact:action type="add" startTime="36270">
    <iact:property name="dataType"/>
    <iact:actionData xml:id="d15">
      <inkml:trace xmlns:inkml="http://www.w3.org/2003/InkML" xml:id="stk15" contextRef="#ctx0" brushRef="#br0">15947 986 969 0,'0'0'312'3,"0"-5"-312"8,-1 4-33-7,1 1 13 7,0 0 1-6,0 0-4 6,0 0 3-8,1 38 18 8,-7 66 11-7,-17-16 23 7,-9 13 6-7,2 31-2 7,-2 12-7-7,6 1-14 8,7-6-3-6,4-31-5 2,6-17-1-4,5-19 2 7,4-9 0-7,0-22 4 7,0-4 2-5,0-21-1 3,0-5-8-5,0-3-43 7,0-2-38-7,-2-5-210 7,-1-1 188-6</inkml:trace>
    </iact:actionData>
  </iact:action>
  <iact:action type="add" startTime="36768">
    <iact:property name="dataType"/>
    <iact:actionData xml:id="d16">
      <inkml:trace xmlns:inkml="http://www.w3.org/2003/InkML" xml:id="stk16" contextRef="#ctx0" brushRef="#br0">17188 936 1127 0,'6'-1'342'12,"-8"-5"-367"-10,1 10-40 9,-2-4 41-5,3 0 12 3,-4 22 4-5,-15 70 15 6,5-18 9-4,-5 19 16 3,-1 20 0-4,-2 22-4 5,4 7-6-5,2 0-10 6,-1-19-4-5,11-24-1 2,1-14-2-3,5-22 4 6,5-11-1-7,1-21 4 7,-1-10 0-7,4-10-1 7,-6-2-11-6,-1-9-40 4,-2 0-55-3,-2-1 57 3</inkml:trace>
    </iact:actionData>
  </iact:action>
  <iact:action type="add" startTime="43053">
    <iact:property name="dataType"/>
    <iact:actionData xml:id="d17">
      <inkml:trace xmlns:inkml="http://www.w3.org/2003/InkML" xml:id="stk17" contextRef="#ctx0" brushRef="#br0">21066 1471 709 0,'70'-22'247'10,"-74"1"-210"-7,-2 4-13 8,3-1 20-7,-7-4 11 8,10 0 5-9,-2 0 9 7,-1 11-9 6,3 0-24-13,-13-3-19-1,-2 2-25 8,-10 10-7-6,-10 13-3 7,7 6-1-7,-14 21 0 7,8 9 4-7,1 18 4 7,5 2 0-7,10 1 6 7,12-8 0-7,8-18 2 7,8-7 3-7,8-20 3 7,1-8 3-6,4-16 4 5,9-7 1-6,11-14-1 7,2-7-1-7,4-7 0 6,-13-7 4-4,-12 5 12 3,-1 2 5-4,-19 8 6 6,7 3 2-7,-16 6-9 7,-5 2-5-6,-5 4-20 4,-4 8-16-4,-3 4-35 5,3 3-18-5,-6 6-36 7,3 0-20-8,9 3-120 8,2 2 156-10</inkml:trace>
    </iact:actionData>
  </iact:action>
  <iact:action type="add" startTime="43561">
    <iact:property name="dataType"/>
    <iact:actionData xml:id="d18">
      <inkml:trace xmlns:inkml="http://www.w3.org/2003/InkML" xml:id="stk18" contextRef="#ctx0" brushRef="#br0">21636 993 1005 0,'5'-13'325'10,"4"9"-341"-6,-6 4 4 6,3 1-2-5,-2 5-1 4,1 4-1-4,-5 17 6 6,-5 6 3-7,-12 26 12 6,2 7 1-5,1 26-2 6,0 14-2-7,-5 15-6 7,6 11-1-6,3-6 4 5,0-10 0-6,10-18 3 8,-3-7 1-9,3-11 1 8,4 0 0-6,0-19 0 5,5-8 0-5,0-15 0 6,0-13 0-6,-2-8-21 4,1-3-21-4,0-6-65 4,-3 0-57-4,-1-1 99 5</inkml:trace>
    </iact:actionData>
  </iact:action>
  <iact:action type="add" startTime="44155">
    <iact:property name="dataType"/>
    <iact:actionData xml:id="d19">
      <inkml:trace xmlns:inkml="http://www.w3.org/2003/InkML" xml:id="stk19" contextRef="#ctx0" brushRef="#br0">22033 1401 1025 0,'-43'11'309'4,"43"-18"-354"5,0 4-8-4,2 0 47 5,-2 2 2-5,0-1 5 5,0 1 6-5,7-4 9 5,12-8 4-5,37-24-2 5,-37 27-3-5,0 6-11 6,0-1-4-8,0 2-3 8,4 5 0-6,-4 1 0 5,2 1 0-6,-9 5-1 7,-4-3-2-6,0 9-2 5,-7-1 0-5,-5 8 0 5,-5 6 2-6,-6 1 2 8,2 6 2-7,-2 1-2 5,1-7-15-7,-4 2-38 10,2 0-30-9,0-8-83 5,1 3-28-4,7-2-29 5,-3-5 4-6,7-2 151 7</inkml:trace>
    </iact:actionData>
  </iact:action>
  <iact:action type="add" startTime="44457">
    <iact:property name="dataType"/>
    <iact:actionData xml:id="d20">
      <inkml:trace xmlns:inkml="http://www.w3.org/2003/InkML" xml:id="stk20" contextRef="#ctx0" brushRef="#br0">22110 1710 82 0,'49'-15'79'10,"-41"6"14"-4,1 5 11 3,-3 2 0-4,3-2-10 7,5 5-12-10,1 1-34 10,9 1-15-9,8 1-22 8,-4-2-6-6,2 1-2 4,0 1 0-4,-13-4 3 7,-1-6 1-9,-4-7 0 8,-6-10-7-7,4-1-23 8,12-1-21-9,0-3-72 7,7 2-48-5,1-11 101 7</inkml:trace>
    </iact:actionData>
  </iact:action>
  <iact:action type="add" startTime="44698">
    <iact:property name="dataType"/>
    <iact:actionData xml:id="d21">
      <inkml:trace xmlns:inkml="http://www.w3.org/2003/InkML" xml:id="stk21" contextRef="#ctx0" brushRef="#br0">22705 1141 447 0,'0'-16'219'1,"-1"10"-117"7,-2 6-21-4,1 9-61 7,-1 9-21-6,-3 11 20 5,-2 6 20-6,-3 12 20 8,3 6 2-9,-1 2-22 7,0-2-18-5,6 0-19 6,-6-2-2-7,2-3-1 6,1-1 1-4,0-11-14 3,6-7-21-4,2-10-52 7,2-2-48-8,2-9 81 6</inkml:trace>
    </iact:actionData>
  </iact:action>
  <iact:action type="add" startTime="44906">
    <iact:property name="dataType"/>
    <iact:actionData xml:id="d22">
      <inkml:trace xmlns:inkml="http://www.w3.org/2003/InkML" xml:id="stk22" contextRef="#ctx0" brushRef="#br0">22594 1761 27 0,'-50'95'31'11,"37"-52"14"-8,5-5 18 8,11 1 18-7,8-9 8 7,6-5-7-7,4-2-18 7,1-5-15-7,0-5-21 7,2-3-8-6,9-8-8 6,0-5-12-8,6-12-83 8,2-6 59-7</inkml:trace>
    </iact:actionData>
  </iact:action>
  <iact:action type="add" startTime="45410">
    <iact:property name="dataType"/>
    <iact:actionData xml:id="d23">
      <inkml:trace xmlns:inkml="http://www.w3.org/2003/InkML" xml:id="stk23" contextRef="#ctx0" brushRef="#br0">23354 1348 710 0,'0'48'155'6,"22"-60"-260"3,7 1 9-5,14-4 143 6,7-1 12-5,7 4 2 5,-3 2-1-5,3 7-19 5,-6 0-9-5,-10 6-16 5,-4 1-7-6,-18 2-5 8,-4-1-3-9,-14 1-4 9,-1 1-2-9,-6 7 1 8,-7 10-1-7,-10 11 4 7,-5 2 0-7,-7 2 0 9,2-2 0-9,16-9-8 5,2-2-8-5,11-14-27 6,-6-3-22-5,2-6-22 6,4-3 5-6,2 1 29 4,2-1 24-3,0-1 30 4,-3-1 3-6,3 1 2 6,0-1 1-5,0 1 6 6,17-4 6-7,48-50 10 7,-37 31 6-7,12 2 17 7,-4-3 6-7,3-1 9 8,0-3-4-8,1-2-20 6,-5 0-10-6,-6 6-19 7,-1 2-4-7,-10 2 2 7,-7 2 2-7,-2 2 6 7,-5 3 5-7,-4 7 1 7,0 0-2-8,0 2-12 9,0 4-10-9,-1-1-14 9,-2 1-6-8,3 1-6 6,-1 0 2-6,-2 0 4 7,1 9 5-7,-4 20 7 8,-10 43 3-7,12-36 3 4,-2 0 0-5,2-4-27 7,-2 2-41-7,-3-2-182 8,0 0 164-8</inkml:trace>
    </iact:actionData>
  </iact:action>
  <iact:action type="add" startTime="46092">
    <iact:property name="dataType"/>
    <iact:actionData xml:id="d24">
      <inkml:trace xmlns:inkml="http://www.w3.org/2003/InkML" xml:id="stk24" contextRef="#ctx0" brushRef="#br0">23587 1764 731 0,'18'4'238'4,"-5"7"-177"2,7 6-121 4,7 5 68-6,-3 6 9 7,9 4 1-6,-1 9-6 5,-3-1-3-4,-1 5-2 3,-10-2-1-5,-5-5 1 7,-1-2 0-6,1-14 0 5,-3-5-8-6,3-12-18 8,2-6-16-9,2-15-39 9,1-9-37-9,-8-12-90 8,-4-4-24-3,-10 3 30-1,-4 0 46-2,-8 7 187 5,0 5 60-6,-3 5 55 7,2 4 23-7,3 4-43 7,4 2 9-7,9 7-24 7,1 0-26-7,1 2-37 7,-1 1-26-7,0-1-17 7,6 1 5-7,20-5 14 7,34-4 7-7,-35 10 14 7,2 0 4-5,-2 0-8 2,2 3-6-3,3-1-17 6,-2 0-8-6,-6 1-10 4,-9-2-2-5,-9 2-6 7,-7-1-4-7,-20 5-2 7,-10 9-1-7,-9 6 4 7,-2 7 3-6,0-1 0 6,10-1-2-7,5-2-26 6,6-2-46-5,9 3-186 5,6-4 172-5</inkml:trace>
    </iact:actionData>
  </iact:action>
  <iact:action type="add" startTime="46730">
    <iact:property name="dataType"/>
    <iact:actionData xml:id="d25">
      <inkml:trace xmlns:inkml="http://www.w3.org/2003/InkML" xml:id="stk25" contextRef="#ctx0" brushRef="#br0">24702 1308 657 0,'1'-7'215'3,"-1"2"-195"4,-1 5-43-3,1 0 23 7,0 0-1-7,-2 0-7 7,-1 0-1-7,3 0-1 7,-8 5 5-7,-26 2 6 7,-42 50 4-7,32-29 4 7,-5 1 0-7,0-1-1 6,-3-1-3-5,5-7-5 7,14 1 0-9,1-8-30 8,8 0-4-5,9-7 2 3,-4-6-2-5,19-4 17 7,2-1-5-6,7-4-5 5,10 5 4-6,3 0 15 7,-2-1 8-6,17 7 2 5,-1-1 0-4,3 9-1 3,3-1 1-5,-10-1 5 7,2 2-1-6,-3-4 1 5,-3 2-2-6,-5-2-14 7,-3-4-20-7,4-1-89 6,-7-1-48-5,5-6 97 7</inkml:trace>
    </iact:actionData>
  </iact:action>
  <iact:action type="add" startTime="47133">
    <iact:property name="dataType"/>
    <iact:actionData xml:id="d26">
      <inkml:trace xmlns:inkml="http://www.w3.org/2003/InkML" xml:id="stk26" contextRef="#ctx0" brushRef="#br0">24960 1216 301 0,'4'-15'143'2,"3"1"-50"6,4 5 14-3,-11 0 17 5,5 2-10-5,-5 4-36 5,-4 1-28-5,4 2-54 6,-1 0-9-7,1 0 3 6,-2 0 6-5,-5 28 14 5,-8 42 2-5,6-27 1 5,-4 1-1-5,-1-2-6 4,0-1 0-2,4 0-1 3,4-1 0-6,3-11-1 6,2 1 0-5,-2-13-1 5,3-2 0-5,-6-15 1 6,6 3 0-8,1-9 0 8,-1 4-3-7,0 1-5 8,18-5-3-9,48-20 0 8,-47 1 2-6,4 1 6 4,5 2 2-2,0-4 2 2,0-3-2-3,4-1-2 3,-1 1 2-5,-8 6-1 8,2 5 0-8,-7 9-2 6,-5 6-2-6,-3 6-4 13,-4 6-2-14,2 9 4 3,-7 5 3-2,-2 14 4 7,-7 7 3-7,-6 8 0 8,-1 3 0-9,-9 5 1 8,-6-6 4-7,-8-1 3 7,-3-6 1-5,-2-12-3 3,5-9-3-4,16-10-9 5,2-5-3-6,11-9 0 7,9 1 1-6,13-4 9 5,21-1 8-6,13 2 7 7,4-1 2-7,-1 7-7 8,-11 1-2-8,-4 11-2 6,-7 2-1-6,-16 5 8 7,-5 6 6-7,-30 4 1 7,-23 9-1-7,-56 25-35 5,-30 16 120-3,-41 20-91 4</inkml:trace>
    </iact:actionData>
  </iact:action>
  <iact:action type="add" startTime="50981">
    <iact:property name="dataType"/>
    <iact:actionData xml:id="d27">
      <inkml:trace xmlns:inkml="http://www.w3.org/2003/InkML" xml:id="stk27" contextRef="#ctx0" brushRef="#br0">21883 3785 612 0,'-111'-47'210'10,"104"36"-206"-6,2 6 7 8,5-1 0-9,-9 0-1 8,-2-2 7-7,9 0 22 7,1 2 10-7,-4 0 8 7,7 2-8-7,-2 2-25 7,-2 1-14-6,2-1-18 6,0 2-5-8,0 0-5 7,0 0 1 6,0 0 3-15,0 0 3 2,-3 24 5 8,2 47 2-7,-8-18 2 7,-10 6 0-6,-4 20 1 5,-4 6-1-5,4 1 2 5,4 1 0-6,-5-11 0 7,5 0 1-7,-3 6-1 7,3 5 1-6,8-1 1 5,-6-2-1-4,3-13 0 3,4-8 1-5,-1-7-2 6,0-3 1-5,2-11 1 6,3-1 0-6,-3-14 2 4,5-2 0-4,4-6 2 5,-5-10-1-5,-1 4-4 6,2-4-7-7,0-4-42 6,-1 3-21-6,1-8-95 7,4-2 101-6</inkml:trace>
    </iact:actionData>
  </iact:action>
  <iact:action type="add" startTime="51725">
    <iact:property name="dataType"/>
    <iact:actionData xml:id="d28">
      <inkml:trace xmlns:inkml="http://www.w3.org/2003/InkML" xml:id="stk28" contextRef="#ctx0" brushRef="#br0">21926 3716 699 0,'-47'11'216'3,"47"-11"-227"8,4 0-26-7,1 2 25 7,-5-2 9-7,0 0 3 7,0 0 0-7,0 0 0 6,3 0 0-5,13 3 0 5,39 10 0-5,-27-15 0 5,6 0 3-4,7-3 2 4,9-5 1-6,13 4 1 6,5-1 1-4,7-4-1 3,6 3 0-4,2-6-3 6,-1 0-3-7,9 1 4 6,7-3-2-5,5 4-1 5,10-1 1-5,2 1-4 6,1 0 1-8,0-2 1 8,-2 2 1-6,6-3 1 5,0-5-1-5,-2 4 0 6,-10-1 0-8,-5 4 0 8,9 0 0-7,10 0-1 6,4-3 0-5,3 3-1 6,-8 1 1-7,2-3-1 7,8 2 0-7,-5 0 1 8,-2 5-1-8,-11 0 0 6,-10 2 0-6,18 4 0 6,-1-8 1-5,2 4-1 6,0 0 0-7,-14-2 1 6,8 3 1-4,-3 1 6 4,2-2 2-3,-3 3 4 1,-14-1-2-4,1-1-6 7,7 2-2-7,8-1-3 6,2-2 0-5,-5 3 0 6,-7-1 1-7,-6 1-1 6,9 1-1-5,5 2 0 6,-4-1 1-7,-5 1 1 7,-7 1-1-7,2-1-1 6,2 3 0-4,7-1 1 2,0-2-1-3,-9 0 1 6,-6 0 1-7,-7 0-1 7,5 3 0-7,11-5 0 6,7 1-1-5,-1-4 1 6,-10 2-1-7,-12 0 1 7,-13-1 0-7,-4 1 0 7,6-3 0-7,-7 2 0 7,6 1 0-7,-1 1 0 7,-7 0-1-6,1 0 1 5,-8-1-1-5,-7 0 16 6,-2-1 7-7,-2-2 10 6,-6 2 2-3,-3 4-7 2,-3-2-5-6,-9 2-5 7,1-3-2-5,-14 0-7 6,-1 2-4-7,5 1-3 6,-2 0-2-5,-2 1 0 6,5 2-2-7,-13 2 0 7,0-1-1-7,4 2 1 6,-4 1 1-5,10 3-1 5,3 2 1-3,-5 1 1 1,-7 2 0-3,-2 3 0 5,2 2-1-6,1 8 1 6,-1 4-2-4,-1 11 0 3,-3 2 0-4,-2 6 0 6,0-1 1-7,2 4 1 7,-2 2-1-7,0-2 1 8,0 2 0-8,0 1 0 6,0 0 0-6,1 12 0 7,4 1 1-7,-1 1 0 7,5-4 1-5,-9-8 0 3,3-5 0-5,-3-1 0 7,-3 5 0-7,-1 2-2 7,4 2 1-7,0-2 0 7,0-3 1-7,4-8 0 6,-4-7 0-5,3-11 0 5,-2-3 0-5,2-8 0 6,-1 2 0-6,2-3-1 6,-2-1 1-7,1-2 1 5,-2-3 0-4,-2 0 1 5,-2-2-1-6,-2 2 0 7,4 1 0-7,-8-2-1 7,0 0 2-6,3 0 2 6,-7-4 5-8,0 4 12 7,-10-2 1-5,-11-1 7 6,6 1-4-7,-19 1-11 7,2 2-1-7,-8 0-10 7,-13 2-2-7,-3-2-1 7,-6-3 2-7,-5-1 0 7,-9-3 2-6,-14-5-1 5,-13 1 0-6,-5-1-2 7,-8 2-1-7,-12-1-1 6,5-2-1-5,-9 0 1 6,-3 2-1-6,-6 1 0 4,-10 3 1-4,0-1 1 6,0-1-1-6,7 2 2 4,2-3-1-4,-3-5 1 6,2-4-2-7,0 1 0 7,2-3 0-7,0 1 0 8,9 1 0-7,-2-7 0 3,14 3-1-3,-3 4 1 5,-3-3 0-6,2 6-1 7,-6-3 0-6,-7 0-1 5,5 3 1-6,5-2 0 7,9 3 0-7,20-1 1 7,-2-3-1-7,0 0 1 7,-2 2-1-7,-1 0 0 7,6 2 0-6,0 1 2 5,3-4 1-6,3-1-1 7,6 1 0-7,6-1 0 7,7-2 0-7,-3 3-2 7,4-6 0-7,-2 5 1 7,-2 1-1-7,5 0 0 7,-1 2 0-7,1-1 0 7,-1-2 0-7,-1 0 0 6,-4 3 1-5,-4 2-1 6,-5-5 0-6,5 4 1 5,8-1 0-6,3 1 0 6,1 2 0-6,2 0-1 7,3 2 0-6,-6-2-2 5,5 3 1-3,7 0 0 1,-5 2 0-3,11 2 1 5,2-3 1-5,11 1 1 6,1-4 0-7,3-1-1 6,11 0 0-6,-7 2 0 7,10-1-1-7,5 2-1 7,0 0 0-7,18-1-2 6,-3-1 0-5,11 2-1 6,2-2-2-6,0-1-6 5,0-1-19-6,0 0-61 6,0-1-43-5,0 2 78 5</inkml:trace>
    </iact:actionData>
  </iact:action>
  <iact:action type="add" startTime="54805">
    <iact:property name="dataType"/>
    <iact:actionData xml:id="d29">
      <inkml:trace xmlns:inkml="http://www.w3.org/2003/InkML" xml:id="stk29" contextRef="#ctx0" brushRef="#br0">22541 4208 630 0,'-23'4'204'3,"-43"74"-215"8,32-28 7-6,-1 0 5 4,-3 2 0-4,5-2 2 6,-3-7 1-7,12-4-2 7,5-4-2-7,0-13-1 6,10 2-2-5,5-9-7 5,4-2-29-5,3-4-109 4,3-1-52-4,13-8 109 6</inkml:trace>
    </iact:actionData>
  </iact:action>
  <iact:action type="add" startTime="55253">
    <iact:property name="dataType"/>
    <iact:actionData xml:id="d30">
      <inkml:trace xmlns:inkml="http://www.w3.org/2003/InkML" xml:id="stk30" contextRef="#ctx0" brushRef="#br0">23357 4113 1064 0,'32'31'341'3,"-30"-31"-369"9,2 0 2-9,6 2 9 8,3 0 5-5,7-1 9 5,3 1 3-9,5-1 1 8,0 1 0-5,4 8-1 6,-3 3-2-7,-1 6 0 7,-6 2 0-7,-7-4 2 7,-5-1 0-7,-10 1 0 7,-6-1-1-5,-23-2-1 3,-15 1 1-4,-5 0 1 6,4-4 1-7,7-2 1 6,13 0 0-6,7-2-3 7,5 1-1-7,4-3-4 7,5 0-5-6,3-5-3 4,1 1-1-4,0-1 2 5,0 0 5-5,0 0 6 6,17-1 2-7,58-1 0 7,-36 1 3-7,13-2-1 7,2 2-1-7,-1 1 0 7,-2 0-1-7,-9 1-17 7,-1 0-45-6,-8 4 42 4</inkml:trace>
    </iact:actionData>
  </iact:action>
  <iact:action type="add" startTime="56154">
    <iact:property name="dataType"/>
    <iact:actionData xml:id="d31">
      <inkml:trace xmlns:inkml="http://www.w3.org/2003/InkML" xml:id="stk31" contextRef="#ctx0" brushRef="#br0">24880 3833 679 0,'-10'-5'225'10,"9"3"-222"-6,-2 0-13 7,6 2 13-7,-3-1 23 6,0-1 10-5,-3 1 4 6,3-1-2-7,0 1-23 7,0-1-6-7,0 1 0 7,0-1 1-7,23-6 5 7,52-16 1-7,-16 12-2 8,-2 2 0-7,7 4-6 4,-7 6-4-4,-10 0-4 5,-6 8 0-5,-13 5-3 5,-7 1 1-6,-14 5 1 8,-7 1 1-7,-9 0 3 4,-8 6 1-5,-7-1 0 7,5 2-1-6,-6-2-2 5,3-2-1-6,8 6 0 7,-1-7-1-6,8-3-4 5,5-2-2-6,4-7 2 8,6-1 1-9,7 4 4 8,3-6 0-7,1 0 3 7,4 8-1-7,-5-9 0 7,-2 6 0-7,-7 1 0 7,-1-7 0-7,-5 7 3 7,-3-4 3-7,-3-1 4 6,-7 6 0-5,-13 2-2 5,-4 1-1-6,-2 1-3 8,-2 0-1-7,12-2-3 5,-1-3-2-3,6-4-7 0,6-2-21-1,3-6-69 3,1 4-54-3,7-4-147 3,-3-1 180-5</inkml:trace>
    </iact:actionData>
  </iact:action>
  <iact:action type="add" startTime="57346">
    <iact:property name="dataType"/>
    <iact:actionData xml:id="d32">
      <inkml:trace xmlns:inkml="http://www.w3.org/2003/InkML" xml:id="stk32" contextRef="#ctx0" brushRef="#br0">26542 3700 862 0,'67'-20'285'4,"-65"19"-283"6,2-2 3-6,-4 3 8 7,0-1 6-7,0-1-3 7,0 2-4-7,0 0-9 7,0 0-5-7,-1 0-4 8,-2 0 2-9,-12 21 3 9,-54 49 1-9,37-33 1 8,3-2 1-7,5-4-1 7,2-4 0-7,13 0-2 8,2-4-2-9,7-4-2 8,0-3 1-5,2-2 2 3,8-4 2-5,7-1 4 7,2-1 1-3,9-6 2-1,9-2 0-3,1-2-3 7,4 4 0-6,10-2-2 5,2-2-1-6,-1-1 1 6,-2-7-1-5,-4 6 1 6,-5 1 0-7,-5-1-1 7,-6 1 0-7,-5-2-6 7,-1 1-14-7,-5-1-47 7,-5 0-39-7,-8-6-147 7,-1 0 159-7</inkml:trace>
    </iact:actionData>
  </iact:action>
  <iact:action type="add" startTime="57816">
    <iact:property name="dataType"/>
    <iact:actionData xml:id="d33">
      <inkml:trace xmlns:inkml="http://www.w3.org/2003/InkML" xml:id="stk33" contextRef="#ctx0" brushRef="#br0">26868 3554 698 0,'0'0'280'8,"-7"6"-78"-4,4 15-239 6,-6 10 11-4,-10 7 22 4,0 6 2-5,-13 5 3 4,0 0 3-4,4 11 8 6,-6 1 9-7,2 2 6 7,4 6 0-7,3-10-8 6,6-3-9-5,6-8-7 6,3-8-1-6,3-10-1 6,5-5-1-6,4-7 0 4,2-6-4-5,0-7-26 6,1 1-20-4,1-6-63 4,-2 0-36-6,-4-1 93 6</inkml:trace>
    </iact:actionData>
  </iact:action>
  <iact:action type="add" startTime="58277">
    <iact:property name="dataType"/>
    <iact:actionData xml:id="d34">
      <inkml:trace xmlns:inkml="http://www.w3.org/2003/InkML" xml:id="stk34" contextRef="#ctx0" brushRef="#br0">28272 3717 825 0,'85'-25'288'10,"-85"24"-249"-5,-2 1-36 5,2 0-1-4,-3 0-3 4,3 0-2-7,-1 0-1 8,-5 3 3-5,-33 19 5 3,-46 49 4-4,39-25 3 5,2 5-2-6,16 0-2 6,2 4-4-5,16-16-4 6,16 1 1-6,16-9 4 4,14-7 8-4,16 0 10 5,-4-7 3-2,8-2-3 0,-5-3-1-4,-9 4-1 7,-1-3 1-5,-8 5-1 3,-9-2-2-5,-7-1-9 7,-3 1-2-2,-12-5-1-3,-2 4 0-2,-16 0 4 7,-8 2-1-6,-7 4-1 5,-2-7-8-5,0-2-38 5,4-5-26-6,-2-8-101 7,-1-8-169-7,-10-10 222 7</inkml:trace>
    </iact:actionData>
  </iact:action>
  <iact:action type="add" startTime="58706">
    <iact:property name="dataType"/>
    <iact:actionData xml:id="d35">
      <inkml:trace xmlns:inkml="http://www.w3.org/2003/InkML" xml:id="stk35" contextRef="#ctx0" brushRef="#br0">28021 3670 1288 0,'175'-45'398'4,"-103"45"-459"7,8 4-8-7,17 6-125 7,-5 2-89-2,-3-4 162-4</inkml:trace>
    </iact:actionData>
  </iact:action>
  <iact:action type="add" startTime="61696">
    <iact:property name="dataType"/>
    <iact:actionData xml:id="d36">
      <inkml:trace xmlns:inkml="http://www.w3.org/2003/InkML" xml:id="stk36" contextRef="#ctx0" brushRef="#br0">30065 1617 161 0,'-4'-5'53'9,"2"2"-60"7,-1 1 22-13,2 1 11 1,1-1 35 4,0 1 12-4,0-1 22 6,0 1 1-5,0-1-24 5,0 1-10-4,0-1-27 3,0 1-11-4,0-11-3 6,1-4 2-7,17-35 12 7,-4 32 10-7,10 0 9 7,4 1 4-7,4-1-6 6,0 0-7-4,5 3-18 4,-1 0-9-5,0 4-10 5,5 0-5-6,-3 6-3 7,-3 2-3-7,0 6-2 7,-7 3-1-7,4 6-1 7,0 5 0-7,-2 6 2 6,2 0 2-5,-9 6 0 5,4-4 1-5,-14 7 1 5,-12-6-1-5,-5 6 2 5,-14 1 1-4,-8 3 3 3,-5 1 0-4,-10-6 0 5,-1 1 0-5,-5-7-1 6,3 2 0-7,-2-3 0 6,8-4 0-6,6-4 0 7,4-2 1-7,6-3 0 8,3-4 0-8,5-3 2 6,5-1-1-6,0-2 2 7,2 0 0-7,2 0 0 7,2 1 0-7,2-2 0 7,-2-1-1-7,3 2-2 7,0-1-1-7,0-1-1 7,0 1-2-7,0-1 1 7,9-2-1-7,13-5 1 6,41-11-1-5,-31 14 0 6,3 1 0-7,9-2 7 7,3 0 5-7,7-5 10 8,8 3 3-8,2 2-5 6,-5 0-5-6,-1 2-9 7,-9-4-2-6,-17 4 0 5,0 3 0-4,-17-2 0 2,-6 2 1-4,-5 2-2 7,-4 0 0-7,0 2-9 7,0-2-12-6,0 0-29 5,0 0-28-5,-1 0-68 5,-2 0-89-5,3 0 149 6</inkml:trace>
    </iact:actionData>
  </iact:action>
  <iact:action type="add" startTime="62664">
    <iact:property name="dataType"/>
    <iact:actionData xml:id="d37">
      <inkml:trace xmlns:inkml="http://www.w3.org/2003/InkML" xml:id="stk37" contextRef="#ctx0" brushRef="#br0">30042 2107 589 0,'3'-2'196'7,"-3"1"-195"0,-5-1 2-2,2 1 5 5,3-1 1-5,-1 1 11 5,1 1 6-6,0 0 5 7,6 0 3-7,7 0-7 7,42 0-6-6,-25 0 3 5,5 0 4-6,12-4 3 7,0-1 0-7,5-5 4 7,4-2 1-6,6 0 1 5,-2 1-2-5,6 2-15 5,-3 2-9-6,-6 2-8 5,4 4-1-3,-15-4 0 5,1 4 1-7,-14-5 0 7,-2 2-1-6,-6 1 1 5,-10 0-2-4,-2 3-1 3,-7 0-11-6,-3-3-60 8,-3 1-29-7,-3 2-208 8,1-1 197-9</inkml:trace>
    </iact:actionData>
  </iact:action>
  <iact:action type="add" startTime="63030">
    <iact:property name="dataType"/>
    <iact:actionData xml:id="d38">
      <inkml:trace xmlns:inkml="http://www.w3.org/2003/InkML" xml:id="stk38" contextRef="#ctx0" brushRef="#br0">30294 2162 282 0,'-30'17'138'9,"4"0"-71"-7,14 5-6 9,-1-9-6-7,14 1 8 7,8-3 13-7,10-9 25 7,5 6 13-7,6-8-18 8,9-7-12-9,7-5-13 8,12 1-3-7,10-5-14 6,7 5-11-5,0-2-21 6,-5-1-9-7,-19 3-11 6,-8 1 0-4,-15 9-4 3,-9-2-13-4,-7 3-60 6,-5 0-50-7,-3-3 74 7</inkml:trace>
    </iact:actionData>
  </iact:action>
  <iact:action type="add" startTime="64163">
    <iact:property name="dataType"/>
    <iact:actionData xml:id="d39">
      <inkml:trace xmlns:inkml="http://www.w3.org/2003/InkML" xml:id="stk39" contextRef="#ctx0" brushRef="#br0">27723 894 680 0,'-31'-78'222'10,"22"69"-242"-6,-3 0 39 7,6 5 4-7,2-1 0 7,0 3-1-7,4 2-20 8,0 0-8-9,0 0-11 8,0 0-3-7,0 0 10 7,4 17 8-7,6 59 7 7,-5-26 3-7,-5 9-2 8,3-2-4-9,-3 3 2 8,0-3-2-6,1-6 0 5,-1-1 1-6,3-3-1 7,-2-6 1-6,2-4 0 5,-1-1 0-6,-2-8-1 7,4 0 0-7,2-6-3 7,-2-6-24-6,1-1-208 5,-5 0 169-5</inkml:trace>
    </iact:actionData>
  </iact:action>
  <iact:action type="add" startTime="64538">
    <iact:property name="dataType"/>
    <iact:actionData xml:id="d40">
      <inkml:trace xmlns:inkml="http://www.w3.org/2003/InkML" xml:id="stk40" contextRef="#ctx0" brushRef="#br0">28086 1217 656 0,'31'-13'204'2,"-12"6"-224"4,10 2-4-1,-10 5-1 6,-4-1-14-6,-8 1-3 5,-10 3 2-5,-12 3 23 5,-5 4 15-5,-6 2 7 5,1 2 1-6,-12 3 0 6,-4 0-1-5,0 1-2 5,-2-1-1-5,5-2 0 6,13-2 2-8,3-3 1 8,9-2 1-6,3-2 2 6,6-1-2-5,2 0-6 2,2-1-3-3,0-4-3 5,0 0 1-5,0 0 3 5,2 8 2-6,6 5 1 7,33 39 2-6,-26-40 1 5,1-2 2-5,6 4-2 5,-3-4 0-5,8-1-2 7,-11-1 0-8,-3-5 2 6,2 3 0-7,-7-3 0 8,3-3 2-6,2 0-88 5,0-3 62-5</inkml:trace>
    </iact:actionData>
  </iact:action>
  <iact:action type="add" startTime="65000">
    <iact:property name="dataType"/>
    <iact:actionData xml:id="d41">
      <inkml:trace xmlns:inkml="http://www.w3.org/2003/InkML" xml:id="stk41" contextRef="#ctx0" brushRef="#br0">28165 1362 493 0,'0'2'195'11,"6"2"-44"-7,6 5-199 6,40 36 42-4,-34-39 8 5,-3 2 1-9,8-4 4 10,-1-4 11-9,-2-3 22 9,4-6 8-9,-1-5 1 8,1 5-11-7,-7-7-18 7,2 1-6-7,-8 2-1 7,-3-5 0-7,0 5-3 7,-4 1-2-7,-2 2-3 7,3 1 0-7,-5-1-1 7,0 3-1-7,0 1 0 8,-1-1-1-9,-3 4-7 9,4 1-4-9,-2 2-8 8,-1 0 0-7,3 0 2 7,-1 0 2-7,-11 19 4 8,-36 44 1-9,37-35 2 7,0 0 3-5,5 0 3 5,3-3 0-5,1-2-1 6,4-2-1-8,5-4 1 9,-1-4-1-6,4-5 2 2,4 4 0-3,0-15-13 5,5 0-19-5,6-5-74 5,0-6-54-5,3 3 96 6</inkml:trace>
    </iact:actionData>
  </iact:action>
  <iact:action type="add" startTime="65476">
    <iact:property name="dataType"/>
    <iact:actionData xml:id="d42">
      <inkml:trace xmlns:inkml="http://www.w3.org/2003/InkML" xml:id="stk42" contextRef="#ctx0" brushRef="#br0">28851 1181 527 0,'0'-2'172'6,"-5"2"-172"1,4 2-11-3,1-2 4 7,-3 0 5-7,3 0 5 7,-5 14 5-7,-14 48 7 6,11-36 4-5,6 1 2 5,-1-4-3-5,12 1-8 5,1-7-4-5,2-2-1 5,4-3 3-5,5-5 6 6,-5 0 4-8,3-7 6 9,-2-3 1-8,7-4-4 7,5-2-3-7,3-7-8 7,-1 0-1-5,-6-3 0 3,-2-2 0-5,-5 1 3 7,0 1 0-6,-7 0-3 4,-2 1-2-4,1 5-6 6,-2 1-2-7,-7 6-10 6,-1 5-4-5,3 8-6 5,-3-7 1-6,0 0 5 7,1 24 5-6,4 50 5 5,-4-27 0-4,4 7 3 4,-1 5 1-5,1 0 1 5,2 1 0-5,-3-6 0 4,-1 0 1-5,-3 0 1 7,0-4 0-7,-10-13 2 7,-3-11 2-6,-2-14 4 5,-1-2 3-6,0-10 3 7,4-1 2-7,0-4-1 8,1-6-2-8,-1-1-4 6,2-1 2-6,1-3 1 7,5-6 1-7,-1 0 5 7,5 0-2-5,0-2-5 3,5 7-2-5,3-4-9 6,3 1-1-5,8 2-1 6,1-4-2-6,5 0-1 5,7 3-2-7,-2 3 2 9,0 6-31-7,-5 7-113 5,-6 1-114-7,-10 4 151 8</inkml:trace>
    </iact:actionData>
  </iact:action>
  <iact:action type="add" startTime="69412">
    <iact:property name="dataType"/>
    <iact:actionData xml:id="d43">
      <inkml:trace xmlns:inkml="http://www.w3.org/2003/InkML" xml:id="stk43" contextRef="#ctx0" brushRef="#br0">25323 4838 497 0,'-41'-63'166'4,"39"62"-165"6,2 1 10-6,0-3 20 7,0 1 8-7,0 1 11 8,0-1-5-9,0 1-21 8,0-1-10-7,0 1-14 7,0 1-2-7,0 0-1 7,0 0 0-7,0 0 0 6,-1-2-2-5,-2 2-2 5,3 0-3-5,0 0-1 5,0 0 0-6,-1 0 2 7,-2 0 2-6,3 12 2 5,0 6 1-6,0 34 2 7,0-34 0-7,0 5 0 7,0 5 0-6,-5 9 1 5,4 4 1-5,-4 10 2 5,1-2 4-4,0 2 3 4,-1 2 2-6,4-9 10 7,-7 3 3-8,3-5 3 8,0-2 0-7,1-2-7 7,-1-3-4-7,0 1-7 7,-3 0-4-6,2 3-3 6,2 1-2-7,4 1 0 7,-2 0 0-8,2 0 0 8,-2 3 0-7,2-2 0 8,-2 7-1-7,-1-4 1 4,3-2-1-5,-1-7 1 7,-4-5 0-7,5-9 0 8,-1-3 2-8,1 0 0 6,1 2-1-6,-1-2 0 6,2 4-1-4,-2-2 0 3,0 1 0-4,3 2 0 6,-2 0 0-7,-1 4 0 7,3 0 0-7,-3-1 0 7,0 3 1-6,0 3 0 4,0-6 2-2,0 1 4 2,0-8 5-5,-3-7 10 6,3 3 3-5,-1-4 2 6,-4-2-5-6,5 2-8 4,0-5-3-4,-1 4-6 5,-2-1 0-5,1-3-1 6,-1 2 1-8,-1-2-2 9,3-1 0-9,-2-3-2 8,3-3-4-6,0 0-27 5,0 0-37-6,0 0-194 7,0 0 175-7</inkml:trace>
    </iact:actionData>
  </iact:action>
  <iact:action type="add" startTime="70586">
    <iact:property name="dataType"/>
    <iact:actionData xml:id="d44">
      <inkml:trace xmlns:inkml="http://www.w3.org/2003/InkML" xml:id="stk44" contextRef="#ctx0" brushRef="#br0">25313 4759 684 0,'36'-41'244'6,"-39"37"-180"-1,2 4-79 5,1 0 14-6,0 0 1 7,-3 0 2-5,3-2 2 3,-2 1 2-5,0-1 0 8,2 1-2-9,-2-1-3 8,-1 2-2-7,2 0-5 7,1 0 0-7,-18 9 1 7,-39 47 2-7,29-33 2 7,-4 1 2-7,-5 2 5 8,2-1 2-6,-10 0 1 2,4 1-2-1,1-2-3 1,-4 0-1-4,18 1-1 7,-15-6 1-7,13-1 3 7,0-5 0-7,9-4 2 7,4-3 1-7,4-2-2 6,5-1-2-5,1-3-3 6,5 2-2-8,0-2-4 9,0 0-2-9,0 0-2 8,0 0 1-6,0 0 3 5,0 0 1-5,9 1 3 5,4 2 0-6,45 15 1 7,-35-11 0-7,5-4-1 6,-5 0 0 10,-12-2 0-15,0 1-2-4,36 4 0 5,2-5 0-1,11 5 3 4,-14-3 3-5,4-3 1 7,-3-2 1-7,-4-1-1 7,-5-4 0-7,-5 3 0 7,0-2-1-7,-3 1-2 6,4 3-1-4,0-1-1 4,-2 1 0-6,-4-1 0 7,0 2-1-7,-6-1 1 7,1 1 0-7,-11-1 3 7,-5 1 0-7,-1-2 2 7,-6 0 1-8,0 3 5 9,0-1 2-8,0-1 9 6,-1 2 3-5,-2-1 8 5,3-1 1-6,-2 1-1 7,-1-1-3-7,3 1-4 6,-10-2-2-5,-12-13-3 6,-29-34 0-7,30 32 0 7,-5 2-1-7,-2-3 2 7,-10 0 2-6,0 3-5 5,1-2 0-5,5 4-8 5,3-4-3-6,2 2-6 7,4 1-6-6,7 5-28 5,3 3-14-6,2-3-58 7,3-1-72-7,3 8 116 7</inkml:trace>
    </iact:actionData>
  </iact:action>
  <iact:action type="add" startTime="77360">
    <iact:property name="dataType"/>
    <iact:actionData xml:id="d45">
      <inkml:trace xmlns:inkml="http://www.w3.org/2003/InkML" xml:id="stk45" contextRef="#ctx0" brushRef="#br0">25197 4593 454 0,'-15'0'147'5,"2"2"-153"5,-3 2 0-6,0 4 7 7,1-4 0-7,-4 0 1 7,5 1 0-7,-4-5-7 6,3-2-23 5,2 2-59-13,-10-1-34 2,-1-7-18 5,10 4 19-4,3-6 60 5,3-2 33-5,-6-4 26 5</inkml:trace>
    </iact:actionData>
  </iact:action>
  <iact:action type="add" startTime="77605">
    <iact:property name="dataType"/>
    <iact:actionData xml:id="d46">
      <inkml:trace xmlns:inkml="http://www.w3.org/2003/InkML" xml:id="stk46" contextRef="#ctx0" brushRef="#br0">24775 3991 83 0,'1'-44'54'2,"4"2"7"5,5 1-25-3,3 3-36 7,5-1-12-7,2 1-31 7,-1-1-1-6,5-1 4 6,-2 4 12-8,-3 0 20 7,9 3 1-3,1 6 4 2,3 1 0-5,5 3 0 7,-8 2-2-7,2 1-2 7,-2 2-1-7,-2 3 1 6,-2 1 3-2,-8 3 4 0,-2 7 0-2,-1 2 1 3,3 2 0-5,-1 8-1 7,3-4 0-7,0 8 3 7,1-5 10-7,-1 1 12 7,-3 2 3-7,2-1 1 7,-3 2-10-7,-1 7-10 7,2-2 4-7,-4 3-1 7,7 9 1-7,-3-3 1 6,0 6-8-5,1-2 0 5,-6-4-1-4,2 3-3 2,2 1 0-2,0 0-2 4,5 2 1-6,-4 0 0 7,-2-2 1-7,3 9 3 8,-2 2 2-8,-1 7 1 6,4 3-1-6,-6-1-1 7,-5 3-1-7,-6-7 3 7,-1-1 0-6,-8-6 1 4,-11-1 2-4,-11 5 0 6,-11 5 0-7,-14 7 0 7,-7 8-2-6,-14 5-5 5,-2 2-5-6,4-3-77 7,3-7 58-7</inkml:trace>
    </iact:actionData>
  </iact:action>
  <iact:action type="add" startTime="79159">
    <iact:property name="dataType"/>
    <iact:actionData xml:id="d47">
      <inkml:trace xmlns:inkml="http://www.w3.org/2003/InkML" xml:id="stk47" contextRef="#ctx0" brushRef="#br0">25379 3493 555 0,'-37'92'188'10,"37"-93"-156"-6,-2-4-51 7,2 4 19-7,0-1 16 7,0 1 4-7,0 0 8 7,0-1 0-7,0 1-14 6,0-4-4-5,5-9-8 6,14-38 0-7,-10 38-1 7,1-4-1-7,5 3 2 6,2-2 3-5,2-7 6 5,-1 2 3-5,-6-4 2 6,11 3-1-7,-5-1-7 8,-4 1-4-6,8 2-2 2,-13 1-2-2,3-2 0 3,1 0 0-5,6-2 0 7,-1 1 1-5,1-1 0 3,4 1 2-5,-5 4 2 7,1-5 0-6,-2 5 2 4,-1 2 0-5,-1-8-3 7,5 4-1-5,0-7-2 3,-1 1-1-5,1 3 0 7,-2-4 0-6,1 3 1 6,4-2-1-6,1 0-1 4,2-4 0-5,-1 5 1 8,3 1-1-9,-2 2 0 8,3 2 0-6,1-1 1 5,2 0 0-6,6 2 0 6,-3 1 1-5,2 1 1 6,-9 1-1-7,1 3-1 7,-1-3 0-7,0 1 1 7,1 1-1-7,-6-3 0 7,5 5 0-6,-1-4 0 5,-3 1 0-6,4-4 0 6,0 1-1-2,0 0 1 0,-2 0-1-2,1 0 1 3,3 0 0-5,3 6-1 6,-1-6 0-5,3 0 1 5,6 1-1-4,-4-5-1 5,7 10 1-7,-3-2-2 5,-8 0 1-5,7 2 0 7,-11-4 1-7,8 6 0 8,-5 1 1-7,-3 1 0 5,4 3 0-7,-10-2 0 9,5 2 0-7,1-1 0 4,-2-2 0-4,2 3 0 5,-1 1-1-5,4 0 1 5,0 0 0-6,0-1 0 7,-4-1 0-7,-3 1 0 7,12 0 0-6,5-1 0 4,4 4 0-4,-8-3 0 6,-2 2 0-6,-2-1 0 5,0 0-1-6,7 0 1 7,-9 1 0-7,2-1 0 7,-2 2 0-6,-4 0 1 4,4-1 1-4,-3 0-1 5,-1 1-1-5,9 1 0 5,-1-1 0-5,1 0 1 5,-2 2 1-5,-3-5 10 5,-8 5 3-6,-2-2 7 7,-3 0 2-7,-6 3-7 7,2 0-4-7,-2-2-6 6,-4 2-3-5,-4-1-2 5,-3-1 0-4,-2 2-2 3,0 0 1-4,0 0 0 6,0 0 0-7,0 0 0 6,0 0 1-5,0 0-2 6,0 0-4-7,0 0-18 7,0 0-23-7,0 0-137 7,0 0 124-7</inkml:trace>
    </iact:actionData>
  </iact:action>
  <iact:action type="add" startTime="80381">
    <iact:property name="dataType"/>
    <iact:actionData xml:id="d48">
      <inkml:trace xmlns:inkml="http://www.w3.org/2003/InkML" xml:id="stk48" contextRef="#ctx0" brushRef="#br0">28246 1710 673 0,'-3'35'211'3,"4"-35"-233"7,1 0 12-5,-2 0 11 6,0 0 0-7,0 0-1 6,0 0-3-5,0 0 1 6,0 0 0-7,0 0 6 6,7 1 4-5,3 8 5 5,40 37 1-5,-38-36-3 6,1 2-4-7,-3-1-3 7,-1 1-2-7,-2 3-2 6,-5-1 1-5,-7 5-1 5,1 5 1-5,-8 2 1 6,-4 5 0-7,-7 0-4 6,-5 1-27-4,-15 6-194 3,-4 3 159-3</inkml:trace>
    </iact:actionData>
  </iact:action>
  <iact:action type="add" startTime="81193">
    <iact:property name="dataType"/>
    <iact:actionData xml:id="d49">
      <inkml:trace xmlns:inkml="http://www.w3.org/2003/InkML" xml:id="stk49" contextRef="#ctx0" brushRef="#br0">25428 2984 810 0,'44'53'269'10,"-44"-56"-266"-4,8 3-6 4,-8 0 3-8,0 0 7 8,0 0 4-1,-3 0-1-3,3 0-2-1,0 0-8 7,0 0-5-9,0 0-7 11,0 0-1-12,-2 0 2 7,-1 9 2-4,-1 20 6 6,-15 39 1-7,4-32 2 8,6 1 0-6,5-3 0 4,-5 1 1-5,9-9 0 3,0 1 1-4,0-4-1 7,5 2-1-7,-1-6 1 7,0 0 0-7,-1-9 0 6,2-5 1-5,1-2 0 5,0-2 2-5,7-1 7 7,1 5 1-6,13-5 2 2,2-2-1-4,-1-5-8 7,6 2-2-7,-2-3-2 6,-1 0-1-5,4 10-2 5,-7-5 0-5,-5 0-57 6,-1 1-60-7,-7 1 75 7</inkml:trace>
    </iact:actionData>
  </iact:action>
  <iact:action type="add" startTime="105557">
    <iact:property name="dataType"/>
    <iact:actionData xml:id="d50">
      <inkml:trace xmlns:inkml="http://www.w3.org/2003/InkML" xml:id="stk50" contextRef="#ctx0" brushRef="#br1">25940 4029 7 0,'-38'35'34'12,"42"-36"10"-9,-4-2 21 7,0-3 6-6,0 5-3 7,0-1-7-6,0 1-13 7,0-1-10-10,0 1-22 9,0-1-2-7,0 2 7 7,0-1 5-6,0-1 6 5,0 1-1-6,0-1-11 7,0 1-6-7,0 0-8 7,0-1-2-5,3 1-4 3,4-2 0-5,5-2 0 7,0 2 0-7,35-10 0 7,-34 15 0-7,4-2 1 7,-2 1 0-7,3-1 3 8,-2-6 2-9,1 3 11 9,2-4 5-8,9 3 8 5,-13 2 2 7,2 2-3-12,11-3-3-3,1 2-6 9,-9-2-2-6,6 1-5 7,2 1-1-7,4 1-1 7,2-3-1-6,-5 1-2 7,2-2-2-8,1 3 0 5,2 1 0-5,-1-5 0 7,4 5-1-5,0 0-1 3,-4-3-1-5,5 3-2 6,3-3 1-5,2-1 0 5,-2 0 1-5,1-2 3 5,1 0 1-6,4 0 0 7,0 2-1-6,-2-2-4 5,0 1 0-6,-5 5-2 7,0-1 0-6,-5 1 0 5,6 3 0-6,0-3 0 6,-2-2 0-4,7-1 1 4,1-1 0-5,2 3 0 4,0-2 0-4,1 1 0 6,-4-1 0-7,-2 3 1 8,-3-1-1-8,2 1 2 6,-2-2-1-6,-3-1 0 7,7 0 0-7,2 3-1 7,2 0 0-6,6 0-1 4,1 0 0-4,-5 0 0 5,11 0 0-5,-15 2 0 5,2-1 0-4,3-1 0 4,-5 5 0-3,-1-5 2 0,6 0-1-2,-1-2 1 6,0-7 1-7,14 1 0 6,2-1 0-5,3 0 0 5,2 5 0-6,-9-1-1 7,-3 1-1-7,-14 1 1 7,-7 0-1-7,-4 3 0 7,-1 0 0-7,-6 0 0 7,1 4 0-7,-5 1-1 7,-7-1 1-5,2 4-1 3,3-5 0-5,-9-3 1 7,-1 1 1-7,7 0 0 7,-7-1 2-6,-6 0 0 5,4-1 1-6,-6 0-18 7,5 1-24-7,-9-3-113 7,-1 1 98-6</inkml:trace>
    </iact:actionData>
  </iact:action>
  <iact:action type="add" startTime="107048">
    <iact:property name="dataType"/>
    <iact:actionData xml:id="d51">
      <inkml:trace xmlns:inkml="http://www.w3.org/2003/InkML" xml:id="stk51" contextRef="#ctx0" brushRef="#br1">25902 4204 264 0,'-6'-6'103'4,"-2"6"-52"7,7-5-51-7,-3 2 3 7,4 2 0-7,0-1 14 6,0 1 15-5,0 1 20 5,0 0 5-6,0 0-10 8,0 0-12-8,0 0-14 6,0 0-3-6,0 0-2 7,5 0 6-7,13 4 16 7,33 10 7-7,-32-10 11 7,3-4-5-7,3 1-20 9,3-1-10-9,3 0-15 5,7 3-2-4,3-3-2 5,-2 2-1-6,8-1 0 7,-6-1 2-7,6 0 3 7,3 0 3-6,-7-3 1 5,0 2 0-6,4-1-4 7,0 2-2-7,3 3-1 6,7-3 0-5,2 0 0 6,-1 0 0-7,7-1 1 6,-5-2-1-5,-3 0 0 6,-1-3 0-6,-5 6-1 6,0-4-1-6,0 1 0 4,1 3-1-5,3-3 1 6,10 0 0-5,2 0 3 7,8-1-1-8,0-1 1 6,-6-1-2-6,-8-1 0 6,-1 4-1-5,-1-3 0 6,-2 3 0-6,7 2 0 6,2-2 0-8,10 3 0 7,2-1 0-5,-2-1-1 5,-1-2 0-4,-6 2 0 4,1 2 0-4,-1 0 0 2,3 3 0-4,7 4 0 7,-4-2 1-7,4-5-1 7,0 6 2-6,-13-2 3 5,-5-1 2-6,-11 1 6 7,-12-2 0-7,-1-1-3 8,-5 1-3-8,-7 4-6 6,-2-2-1-6,-5 0-79 6,-3 5-210-5,-24 3 199 6</inkml:trace>
    </iact:actionData>
  </iact:action>
  <iact:action type="add" startTime="116772">
    <iact:property name="dataType"/>
    <iact:actionData xml:id="d52">
      <inkml:trace xmlns:inkml="http://www.w3.org/2003/InkML" xml:id="stk52" contextRef="#ctx0" brushRef="#br0">27636 6538 1145 0,'44'-15'388'3,"-45"12"-346"8,-2-1-65-7,-2-1 17 7,5 5 3-6,-1 0 1 6,1-1 0-8,-2-1-3 8,-1 2-1-7,3 0-3 7,-23 8-2-7,-46 34 2 6,27-12 1-5,-7 3 4 5,4 8 2-6,17-1 1 7,5-1-2-6,14-3-3 6,9-6-2-4,4 0 2 1,15-2 0-4,13 4 4 6,5-4 2-5,10-2 0 5,-15-10 0 6,-2 0 0-13,25 5-1-1,5 8 1 8,-13-8 0-5,-19-5 0 4,-6-2 1-5,-10-6 1 7,-5-4 0-7,-7 0 3 7,0 4 1-7,-3-8 2 7,3 0-1-7,-1 0-1 7,-14 10-2-7,-58 37-1 7,36-37-1-7,-1-8-3 7,0-2-10-6,-3-5-32 5,0 1-24-6,6-3-75 6,-5-4-126-5,5-2 179 6</inkml:trace>
    </iact:actionData>
  </iact:action>
  <iact:action type="add" startTime="117280">
    <iact:property name="dataType"/>
    <iact:actionData xml:id="d53">
      <inkml:trace xmlns:inkml="http://www.w3.org/2003/InkML" xml:id="stk53" contextRef="#ctx0" brushRef="#br0">27371 6772 1115 0,'89'-41'359'5,"-84"41"-380"4,12 2 6-5,16 1 15 7,-6-5 2-7,11 1 6 7,1-7 3-7,-1-2-1 7,8 4-1-7,-4-3-8 7,-13 6-1 8,-13 2-15-16,0 0-15 1,48-4-54 1,-6-1-30-2,10 2-114 8,-21 0 140-7</inkml:trace>
    </iact:actionData>
  </iact:action>
  <iact:action type="add" startTime="117644">
    <iact:property name="dataType"/>
    <iact:actionData xml:id="d54">
      <inkml:trace xmlns:inkml="http://www.w3.org/2003/InkML" xml:id="stk54" contextRef="#ctx0" brushRef="#br0">28599 6774 877 0,'-5'-6'278'1,"5"6"-306"7,0-2 7-4,0 2 8 7,0 0 3-7,0 0 10 6,0 0 8-5,0 0 12 6,3 0 6-7,32 0 10 6,49-4-3-5,-27-3-6 6,12-2-7-7,-3 3-16 7,-11-1-4-7,-9 1 0 6,-5 6 0-5,-10 0 1 6,-4 0 0-6,1 0-1 5,-1 0-2-5,-2 0-12 5,-6 0-12-7,-2 1-34 9,2 1-25-8,-10-1-80 7,4-1-66-5,-4 0 146 2</inkml:trace>
    </iact:actionData>
  </iact:action>
  <iact:action type="add" startTime="118027">
    <iact:property name="dataType"/>
    <iact:actionData xml:id="d55">
      <inkml:trace xmlns:inkml="http://www.w3.org/2003/InkML" xml:id="stk55" contextRef="#ctx0" brushRef="#br0">29089 6337 1068 0,'9'15'346'4,"34"26"-317"7,-20-37-76-7,14 9 42 7,4 3 5-7,3 6 1 6,1 6-1-5,-2 2 1 5,-7-3 1-5,-15 7 0 5,-1 0 0-6,-14 1 1 8,-10 3 1-8,-7 0-1 6,-12 0 1-6,-14 8-2 7,-4 6-1-6,-11 7-4 6,-7 3-11-8,2 2-72 9,10-8-107-6,9-4 124 2</inkml:trace>
    </iact:actionData>
  </iact:action>
  <iact:action type="add" startTime="119078">
    <iact:property name="dataType"/>
    <iact:actionData xml:id="d56">
      <inkml:trace xmlns:inkml="http://www.w3.org/2003/InkML" xml:id="stk56" contextRef="#ctx0" brushRef="#br0">30387 6586 463 0,'-7'-3'203'10,"-2"-1"-57"-6,6 2-136 7,2 2 17-7,1-4 27 7,0 2 20-7,0 1 17 7,0 0-9-7,0-1-21 7,6-15-19-7,49-38-23 7,-36 36-7-7,12-3-4 7,4-3 0-7,12 0 1 6,4 1 0-5,12 6-1 6,5-1 0-7,-8 6-4 7,4 8-2-7,-21 5-2 7,-5 6-3-7,-10 15 0 7,-5 4 1-4,-4 13 2 1,-3 3 0-4,-10-3 3 7,-6 1 1-6,-13 4 3 5,-10-1-1-6,-18 14-3 7,-6-3-2-7,-15 2-1 8,-2 1 0-8,-2-3 3 6,1-3 0-6,11-6-1 7,4-9-1-7,14-12 0 8,6-1 1-8,11-11 1 6,2-1 1-6,12-9 2 6,-3-1-1-6,8-3-2 7,0 2-3-6,0-1-2 5,0 1-2-6,3-5-1 7,17-13 2-6,43-41 0 6,-29 45 1-8,-1-2 0 8,3 5-1-6,2 3 1 5,0-1 0-6,3 4 0 7,3 3 1-6,7 5 1 6,-1 1 0-6,3-1 0 4,-2 3 0-2,0-2 0 1,-4 0 1-4,-6 3 1 7,-3-2 0-7,-7-1-2 7,-3-3 0-6,-12 0-30 5,1 1-52-6,-11 4 54 7</inkml:trace>
    </iact:actionData>
  </iact:action>
  <iact:action type="add" startTime="121596">
    <iact:property name="dataType"/>
    <iact:actionData xml:id="d57">
      <inkml:trace xmlns:inkml="http://www.w3.org/2003/InkML" xml:id="stk57" contextRef="#ctx0" brushRef="#br0">23307 5878 449 0,'-53'18'146'7,"-4"-2"-142"0,-6 2 34-1,0-7 44 2,15-8 9 8,4 0 19-14,-35-3-2 1,-9-7-9 7,18-2-11-6,18-4-27 7,1-2-14-7,9-4-24 7,-5-3-8-6,-5-7-9 4,6 0-2-4,-6-5 1 6,-2-3 0-6,23 2 3 5,-8-4 0-6,7 1 1 7,7 1-2-6,-8-1-6 5,10-2-1-5,5 1-2 5,4-4 0-6,1-7 1 7,5 3 1-7,-3-13 6 6,0-4 5-5,5 4 6 6,-2-6 1-5,5 7-8 3,3 2-3-6,0-1-7 8,4-3-1-7,-1-2 0 7,1-5-1-6,1-12-4 6,-1 0-4-7,2-5-4 6,0 3-1-6,3 7 5 8,1 3 2-7,-1 8 4 5,4 1-1-7,6 0 0 8,0 1 1-6,9 4 0 5,-6 2 2-4,12 6-1 3,-1 0 0-5,14 3 0 7,9-2 1-7,-5-6 0 8,0 3 0-8,-14-5 2 6,0 5 0-6,-4 8 3 7,5 6-2-5,3 9 1 4,-3-2-2-3,8 11 0 0,1-1-1-1,14 6 1 2,10 5 0-2,12 1 1 3,1 2 0-4,-5 4-2 6,-5 0 0-6,1 3-3 5,0 2 0-6,8 2-1 6,5 0-1-5,-7 4-11 6,-2 1-6-7,-18 4-3 7,-5 4 1-6,-9 8 10 4,-6 3 6-4,-3 10 2 6,0 3 2-6,-6 2 0 4,7 4 1-5,0-2 2 6,-4-3 1-4,2 2 1 3,1-4 0-3,-1 0 0 4,4-1 0-4,-5 1 0 2,-6 5 1-3,-4 2 1 5,-10 4 0-5,2 8 0 7,-8-3 1-6,-6 4-2 2,1 3-1-3,0-5 0 5,0 2 1-6,-1-7 2 7,-4-5 0-6,-1-4 1 4,-2-3 1-4,-6 6 0 6,3 0 0-7,-11 2 0 7,-2 5 0-7,-9-6 0 6,4 3 1-5,-14-7 4 5,-4-1 2-6,-10-1 7 8,-8-1 1-3,-14 12-3-2,-10 1-1-1,-14 17-8 1,-15 1-3 0,-8 1-2 1,-8-3-1-1,7-11-2 1,9-4-7-2,-2-5-37 3,2 3-38-5,-28 6-199 7,-7 7 185-4</inkml:trace>
    </iact:actionData>
  </iact:action>
  <iact:action type="add" startTime="149304">
    <iact:property name="dataType"/>
    <iact:actionData xml:id="d58">
      <inkml:trace xmlns:inkml="http://www.w3.org/2003/InkML" xml:id="stk58" contextRef="#ctx0" brushRef="#br0">16804 2817 926 0,'-98'58'4'4,"99"-60"-19"7,2 2 12-6,3 2-2 4,-6-4-2-4,0 1 5 5,0-1 2-5,0 1 2 6,0-1 2-7,2 1 4 7,15-4 0-7,48-8-1 7,-37 6-1-7,10 0-6 7,-5-2 0-7,7-4-1 7,-1 5 0-7,2-3 0 7,5 5 1-5,-4 0 0 3,2-2 1-5,3 1 0 8,-1-2-1-8,-1 1 1 6,-10-3-1-6,5 7 0 7,-11 0-2-7,-3 2-19 7,1 1-18-7,-10-2-54 7,-2 1-30-7,-6 2-75 7,0 0 119-7</inkml:trace>
    </iact:actionData>
  </iact:action>
  <iact:action type="add" startTime="149698">
    <iact:property name="dataType"/>
    <iact:actionData xml:id="d59">
      <inkml:trace xmlns:inkml="http://www.w3.org/2003/InkML" xml:id="stk59" contextRef="#ctx0" brushRef="#br0">16791 3068 710 0,'-28'1'234'2,"18"1"-219"6,3 1-35-4,5-3 17 7,2 3-3-7,0-3 4 7,0 0 9-7,2-2 21 6,30-2 8-5,50-14 7 6,-35 7-4-7,4-7-6 6,2 2-5-5,2 0-8 6,3-3-4-7,4 3-8 6,-3-2-4-4,4 3-5 3,-6 1-8-4,-10 5-83 5,0-1-101-5,-16-5 123 6</inkml:trace>
    </iact:actionData>
  </iact:action>
  <iact:action type="add" startTime="153412">
    <iact:property name="dataType"/>
    <iact:actionData xml:id="d60">
      <inkml:trace xmlns:inkml="http://www.w3.org/2003/InkML" xml:id="stk60" contextRef="#ctx0" brushRef="#br0">17167 3679 844 0,'11'-9'269'3,"-11"2"-290"8,1 4 4-7,-1 3 17 6,-1 0-1-5,1 0-1 5,0 0-1-5,0 0-1 5,0 0 4-5,4 38 7 5,52 49 3-6,-45-13 3 6,9 14-3-4,-7-20-3 19,-9-35-1-23,5 1 0 2,14 93-1-2,-1-20-5 5,-3-14-8-2,-8-58-91 6,-1-9-170-6,9-17 176 4</inkml:trace>
    </iact:actionData>
  </iact:action>
  <iact:action type="add" startTime="153725">
    <iact:property name="dataType"/>
    <iact:actionData xml:id="d61">
      <inkml:trace xmlns:inkml="http://www.w3.org/2003/InkML" xml:id="stk61" contextRef="#ctx0" brushRef="#br0">17521 3575 700 0,'55'-31'304'4,"-52"36"-26"7,-3 0-332-7,2 15 41 7,6 7 11-7,-3 13 0 6,1 7 1-5,1 11 1 6,-3 4 0-8,-2 11 1 8,2 6 0-6,1-4 0 5,-4-3 1-6,3-12 1 7,-4-4-22-7,-10-9-30 7,0-5-29-5,-9-4-124 3,0-4-74-4,-3-5 170 5</inkml:trace>
    </iact:actionData>
  </iact:action>
  <iact:action type="add" startTime="153988">
    <iact:property name="dataType"/>
    <iact:actionData xml:id="d62">
      <inkml:trace xmlns:inkml="http://www.w3.org/2003/InkML" xml:id="stk62" contextRef="#ctx0" brushRef="#br0">17416 4157 590 0,'24'-8'196'6,"4"1"-196"-1,10-2-1 5,-2-5 2-6,-2-3-16 6,-2 4-38-5,-8 3-137 6,-5 6 126-7</inkml:trace>
    </iact:actionData>
  </iact:action>
  <iact:action type="add" startTime="154354">
    <iact:property name="dataType"/>
    <iact:actionData xml:id="d63">
      <inkml:trace xmlns:inkml="http://www.w3.org/2003/InkML" xml:id="stk63" contextRef="#ctx0" brushRef="#br0">18005 3431 1013 0,'-5'-7'282'3,"5"7"-370"8,0-1 6-7,0 1 65 7,-2 8 7-7,-5 30 7 6,-6 65 3-5,2-36 9 5,5 10 2-6,6 16 2 7,0 11 0-6,-2 2-5 4,2-1 0-4,-5-14-1 7,14-12-2-8,6-11-1 6,-8-14-1-5,12-10-2 5,-15-6 0-6,2-13-9 6,4-3-31-5,-7-13-109 5,3-6-137-5,2-11 175 6</inkml:trace>
    </iact:actionData>
  </iact:action>
  <iact:action type="add" startTime="154683">
    <iact:property name="dataType"/>
    <iact:actionData xml:id="d64">
      <inkml:trace xmlns:inkml="http://www.w3.org/2003/InkML" xml:id="stk64" contextRef="#ctx0" brushRef="#br0">18093 3849 1114 0,'-6'-113'337'3,"8"97"-382"7,5 0-13-5,9 1 52 5,3-4 1-5,8-3 2 5,-2-1 3-6,3 1 1 7,-1-2 3-6,6 5-1 5,0 0 0-5,2-3-2 5,5 8-1-6,0 2-3 7,-5 5-2-7,-7 11-1 7,-1 5-1-7,-8 7 2 7,-1 6-1-7,1 9 2 8,-4-4-1-6,-2 7-1 1,-4-2-4-2,-9-4-14 8,-9-1-11-9,-4 3-55 5,-2 4-61-5,-4 4 98 7</inkml:trace>
    </iact:actionData>
  </iact:action>
  <iact:action type="add" startTime="155045">
    <iact:property name="dataType"/>
    <iact:actionData xml:id="d65">
      <inkml:trace xmlns:inkml="http://www.w3.org/2003/InkML" xml:id="stk65" contextRef="#ctx0" brushRef="#br0">18234 3848 957 0,'-98'143'298'10,"102"-134"-267"-6,5 13-104 7,1 3 61-7,3 1 13 7,1 3 1-7,-4-8 1 7,-1-5 0-7,-3-4 0 7,-2-5 0-7,0-5-2 7,-4 2 0-7,0-4-1 7,0 0-2-7,0 0-8 7,0 0-8 8,0 0-19-17,0 0-3 1,9 1 7 3,4-1 9-2,34-7 21 7,-41 1 5-7,-6 2 0 7,4 4-2-7,-4-2-3 7,0 2-2-7,0 0 1 7,0 0 4-7,0 0 0 7,11 5 0-7,3 1 0 6,42 10 9-5,-30-22-167 6,4-3 121-7</inkml:trace>
    </iact:actionData>
  </iact:action>
  <iact:action type="add" startTime="156077">
    <iact:property name="dataType"/>
    <iact:actionData xml:id="d66">
      <inkml:trace xmlns:inkml="http://www.w3.org/2003/InkML" xml:id="stk66" contextRef="#ctx0" brushRef="#br0">19063 3360 1161 0,'0'-40'333'10,"0"39"-407"-6,0 8-2 7,2 10 51-7,-7 14 18 7,-1 4 2-7,-7 9 3 7,-7 3 2-7,-4-1 0 7,-2 1 1-7,2-3-1 6,5-5-3-5,6-5-66 6,7-6-49-7,3-12-149 8,3-7 157-9</inkml:trace>
    </iact:actionData>
  </iact:action>
  <iact:action type="add" startTime="156297">
    <iact:property name="dataType"/>
    <iact:actionData xml:id="d67">
      <inkml:trace xmlns:inkml="http://www.w3.org/2003/InkML" xml:id="stk67" contextRef="#ctx0" brushRef="#br0">19123 3675 459 0,'19'17'182'4,"11"4"-128"6,-3-1 9-6,7-4-10 7,1 0-16-7,-1-5-20 7,0 0-5-7,-7-5-11 7,-5-4-16-7,-7-5-52 7,0-4-38-6,-7-15-112 5,1-5 133-4</inkml:trace>
    </iact:actionData>
  </iact:action>
  <iact:action type="add" startTime="156506">
    <iact:property name="dataType"/>
    <iact:actionData xml:id="d68">
      <inkml:trace xmlns:inkml="http://www.w3.org/2003/InkML" xml:id="stk68" contextRef="#ctx0" brushRef="#br0">19457 3024 868 0,'-6'-6'263'4,"6"11"-291"6,0 8-25-5,0 16 39 6,0 9 9-7,0 22 14 7,0 12 7-7,0 29 3 6,6 9 0-5,3 6-9 6,0-2-2-7,-3-14-2 8,1-6-1-5,-1-12 0-1,1-14-2-1,0-13-29 6,1-11-37-7,-2-24-136 6,1-2 127-5</inkml:trace>
    </iact:actionData>
  </iact:action>
  <iact:action type="add" startTime="156825">
    <iact:property name="dataType"/>
    <iact:actionData xml:id="d69">
      <inkml:trace xmlns:inkml="http://www.w3.org/2003/InkML" xml:id="stk69" contextRef="#ctx0" brushRef="#br0">19517 3357 1172 0,'56'-38'314'1,"-37"24"-424"8,9 1-2-6,4 0 114 8,0-2 1-6,11 4 5 5,-5 3 3-5,-2 5 4 5,-2 3 0-5,-12 8-6 5,2 2-3-6,-1 6-2 7,-4 0-1-7,-15 6 0 7,-4 2 0-7,-13 9-1 6,-1 7-1-4,-1 5 0 5,-13-1-1-7,13-10-3 6,-2 0-10-5,8-12-24 6,-1-5-17-7,10-5-61 6,0-8-41-6,0-5 98 8</inkml:trace>
    </iact:actionData>
  </iact:action>
  <iact:action type="add" startTime="157138">
    <iact:property name="dataType"/>
    <iact:actionData xml:id="d70">
      <inkml:trace xmlns:inkml="http://www.w3.org/2003/InkML" xml:id="stk70" contextRef="#ctx0" brushRef="#br0">20099 3052 996 0,'1'0'310'2,"4"10"-340"6,-2 0-4-3,4 15 27 5,-3 3 3-5,-4 6 4 5,3 4 0-5,-1-4 3 5,-2-5 0-5,0-9 0 5,4-5-2-5,5 0 1 6,0-2-1-8,-3-6 1 9,2 4-1-9,-2-9-1 9,2 3 0-9,3 7 0 9,1-4 0-9,4 8 0 8,-3-2 0-7,2-4 2 7,-2 2 0-7,0-5 0 7,-2 2 1-5,2 3-1 3,0-2 0-5,2-1-1 8,4-1-1-7,-5-8 1 4,1-7 1-4,16 1 4 5,-6-6 4-6,-2 1 4 7,8 3 0-7,-19-5-5 7,1 0-4-6,-9 3-24 5,5-1-34-6,-5 4-130 7,-4 1 121-7</inkml:trace>
    </iact:actionData>
  </iact:action>
  <iact:action type="add" startTime="157677">
    <iact:property name="dataType"/>
    <iact:actionData xml:id="d71">
      <inkml:trace xmlns:inkml="http://www.w3.org/2003/InkML" xml:id="stk71" contextRef="#ctx0" brushRef="#br0">20119 3661 986 0,'0'12'330'2,"0"12"-297"6,0 11-59-4,5 6 24 6,4 6 2-5,10-8 0 7,3-7 2-9,7-14 14 7,7-14 11-5,17-20 7 5,12-13-1-5,20-28-26 5,7-11-28-4,0-16-128 4,-8-6-213-7,-21-8 235 10</inkml:trace>
    </iact:actionData>
  </iact:action>
  <iact:action type="add" startTime="158245">
    <iact:property name="dataType"/>
    <iact:actionData xml:id="d72">
      <inkml:trace xmlns:inkml="http://www.w3.org/2003/InkML" xml:id="stk72" contextRef="#ctx0" brushRef="#br0">17641 4590 298 0,'-43'-10'119'10,"7"6"-116"-6,3 2 33 7,5 4 25-7,5-1 20 7,4-4 19-7,0 0 35 7,0-1-13-7,9 1-50 6,5 9-27-5,5-3-45 5,5-2-8-5,-5-1-1 5,0 0 5-5,35 6 21 5,44 7 11-5,-23-13 11 6,7-3 0-7,19 0-16 6,14 2-7-4,11 0-11 4,2-7-2-6,3-1-2 6,9-7 3-5,19-10 20 5,10-2 10-4,17-11 5 4,14 0-1-7,7 1-20 8,4 2-7-6,8 1-7 5,-5 5-2-5,-32 4-2 6,-14 5 0-5,-36 7-71 2,-19 3-142-4,-9 14 143 7</inkml:trace>
    </iact:actionData>
  </iact:action>
  <iact:action type="add" startTime="169643">
    <iact:property name="dataType"/>
    <iact:actionData xml:id="d73">
      <inkml:trace xmlns:inkml="http://www.w3.org/2003/InkML" xml:id="stk73" contextRef="#ctx0" brushRef="#br0">10178 3300 123 0,'-38'-14'43'4,"-12"3"-50"6,16 3 57-4,15 2 23 4,2 1 15-6,1-4 28 7,-2 1-9-8,8 4-31 8,-2-2-22-7,2 3-42 8,1 2-12-9,3-1-14 8,0 4-2-7,4 1-2 7,2-3 1-7,0 0 5 7,0 0 2-7,0 0 8 7,0 0 2-7,4 1 10 7,15 5 1-7,41 15 6 9,-32-16 2-11,8-2 7 10,13 2 3-8,2-5 4 7,5 0 1-6,4-2-10 4,-7 1-4-5,7 1-11 8,1 0-5-9,2 0-4 8,0 0 0-5,5 3 0 3,8-3 1-5,12 0 2 7,-3-3 0-7,0-5 1 7,-3 1 1-7,-11 1 2 7,3-1 3-6,2 1 2 8,7-1 0-9,1-1-4 4,5 3-2-4,-5 0-5 7,-4 2-1-7,-1-1 1 7,-1-1-1-7,3 0 2 7,6 0-1-6,12 1 1 5,-6 1-1-6,4 0 0 6,-9-1 1-5,-2-5 0 5,8-1 2-5,4-4 0 6,8 3 1-8,1 2-1 8,-8-1 0-6,-2 5-1 5,-2-1-1-4,6 3-2 4,3 0 0-4,6-1-1 2,-6 1 0-4,2 0 2 7,-5 0 0-7,10 0 2 7,6 2 2-6,-5-8 6 5,-7 0 3-5,-10 0 7 5,-1-2 2-6,7 5 1 7,11-3-3-6,-4 0-5 5,-4 1-3-6,-7-3-7 7,-8-3 3-7,5 3-3 6,4 0 2-4,4-5-1 3,0 5-1-4,-17-5 0 6,-2 4 3-7,-8 2 7 7,4 4 2-5,9 0 0 3,-3-2-5-5,-2 3-7 7,-11-5-2-7,-12-2 8 7,-4 5 4-7,-14-12 5 6,1 7 0-5,-8 2-8 6,-3-5-4-7,-6 8-4 6,1-2-1-5,-4-1-1 6,-8 7 0-6,-3-1 1 5,-5 2 0-7,-7 1-1 7,0 1 0-5,0 0-1 6,0 0-2-5,0 0-30 3,0 0-46-5,-2 0 49 7</inkml:trace>
    </iact:actionData>
  </iact:action>
  <iact:action type="add" startTime="171409">
    <iact:property name="dataType"/>
    <iact:actionData xml:id="d74">
      <inkml:trace xmlns:inkml="http://www.w3.org/2003/InkML" xml:id="stk74" contextRef="#ctx0" brushRef="#br0">7956 6082 584 0,'-11'-4'201'2,"4"-2"-178"4,3 3-23-2,-1 1-1 6,5 2-1-5,0 0 2 5,0 0 12-5,0 0 15 5,0 0 2-5,0 0-4 5,0 0-12-5,0 0-17 6,0 0-3-8,0 0 5 8,0-1 6-7,24-1 15 8,45-3 6-9,-28 2 0 10,3 1-2-7,14-1-9 1,-1-1-3-2,9 0-4 5,0-1-3-5,2-1 0 6,-1-1-1-8,-8 0 0 8,-1 2-1-6,-2-1 0 6,0 2 0-6,-7 2-1 4,-2 0 0-5,-4 0-1 7,-5 4 0-7,-6-2-2 7,-9 1-2-7,-9 2-74 7,-9-3-70 3,3 1 92-12</inkml:trace>
    </iact:actionData>
  </iact:action>
  <iact:action type="add" startTime="171826">
    <iact:property name="dataType"/>
    <iact:actionData xml:id="d75">
      <inkml:trace xmlns:inkml="http://www.w3.org/2003/InkML" xml:id="stk75" contextRef="#ctx0" brushRef="#br0">8323 6402 815 0,'17'2'279'9,"2"-3"-242"-5,17-9-42 7,18 2 8-6,-1-9 6 6,9 1 0-8,4-3-1 9,-3-5-1-9,7 2-3 8,11 5-2-7,-2 3-4 7,4 7-19-5,-13 4 15 4</inkml:trace>
    </iact:actionData>
  </iact:action>
  <iact:action type="add" startTime="172853">
    <iact:property name="dataType"/>
    <iact:actionData xml:id="d76">
      <inkml:trace xmlns:inkml="http://www.w3.org/2003/InkML" xml:id="stk76" contextRef="#ctx0" brushRef="#br0">10452 5846 255 0,'-22'2'94'5,"4"6"-77"4,7-5 9-4,-1-1 25 5,2-4 18-5,1-2 34 5,8 2 9-6,-2 2-16 6,3-1-24-5,0 1-45 6,0-1-16-7,0-1-11 6,0 1 2-5,17-10 7 9,49-28 4-12,-28 21 5 7,3-2 1-4,13 4-4 7,4 1-4-9,15 0-5 8,4 4-4-7,11-3-1 6,0 3-1-5,2-1 3 6,-7-3 5-7,2 4 7 7,-1-6 2-7,5 4-1 6,-6 0-5-5,-8 1-7 5,-5 4-3-5,-15-4 0 5,-7 5 0-5,-16 1-1 7,-4 0 0-8,-13 6-69 5,-6-2-48-5,-14 4 71 8</inkml:trace>
    </iact:actionData>
  </iact:action>
  <iact:action type="add" startTime="173286">
    <iact:property name="dataType"/>
    <iact:actionData xml:id="d77">
      <inkml:trace xmlns:inkml="http://www.w3.org/2003/InkML" xml:id="stk77" contextRef="#ctx0" brushRef="#br0">11287 5543 857 0,'-105'9'289'4,"105"-17"-277"7,0 5-28-7,4 3 1 6,-4 0 0-5,0 0 6 5,0 0 2-6,0 0 4 7,9 18 1-7,16 46 1 7,-21-30 1-7,3 15 0 7,2 6 2-7,-1 13-1 7,-4 5 1-7,-1 2-2 8,-2 2 1-8,-1 10 1 7,3 5 2-8,-6 6 7 8,3 0 2-7,-4-7 8 7,0-3 10-7,-2-10 6 7,0-6 4-6,-2-2 0 6,4-4-8-6,-5-12-8 4,3 3-4-5,1-11-6 7,0-4-3-7,2-4-5 7,2-8-1-7,1-7-3 7,1-5-2-7,4-8-1 7,-1 2-3-7,3-4-7 7,1 0-18-7,3-1-78 7,-5 0-88-3,3-2 118-1</inkml:trace>
    </iact:actionData>
  </iact:action>
  <iact:action type="add" startTime="174526">
    <iact:property name="dataType"/>
    <iact:actionData xml:id="d78">
      <inkml:trace xmlns:inkml="http://www.w3.org/2003/InkML" xml:id="stk78" contextRef="#ctx0" brushRef="#br0">12730 5105 800 0,'56'-19'240'5,"-64"26"-286"4,-2 12 10-3,1 19 30 4,-10 13 3-6,-14 21 6 7,-1 7 7-7,-14 17 18 10,1 6 4-12,-2 21 18 8,0 11-3-6,2 2-13 10,4 2-2-12,15-4-17 9,1-8-4-7,12-13-4 6,9-9-2-6,6-25 2 7,10-5 0-7,5-10 1 7,4-10 0-7,3-10-6 7,1-10-1-6,2-6-1 5,-1-2-2-5,4-5-5 5,-1-2-13-6,6 0-57 7,-1-2-46-7,6 1 72 7</inkml:trace>
    </iact:actionData>
  </iact:action>
  <iact:action type="add" startTime="175933">
    <iact:property name="dataType"/>
    <iact:actionData xml:id="d79">
      <inkml:trace xmlns:inkml="http://www.w3.org/2003/InkML" xml:id="stk79" contextRef="#ctx0" brushRef="#br0">14369 5563 519 0,'5'-14'172'3,"37"-36"-172"8,-33 40-2-6,-5 4 2 5,2 1 0-6,-6 2-1 6,0 2-1-5,0 1-6 6,0 0 0-7,0 0-1 7,0 0 2-7,0 0 7 7,-1 0 0-6,-2 0 1 4,-3 19 1-4,-17 47 1 6,5-31 1-7,-2 11 10 7,-8 9 13-7,-15 17 28 6,-11 7 19-5,-6 6 20 6,-6 3-2-7,-13 4-20 7,7 5-17-7,-1 7-29 6,7-1-10-4,15-8-8 4,-1-6-2-4,0-12 1 2,-3-7 1-3,-2-10-2 5,2-1 1-5,3-5-2 5,1-6 0-5,14-5-1 5,1-2 0-5,7-19-2 5,9 0 0-6,6-14-4 8,2-5-11-5,9 2-40 0,0-7-28-3,3 1-58 8,0-1-44-9,0 1 118 8</inkml:trace>
    </iact:actionData>
  </iact:action>
  <iact:action type="add" startTime="177312">
    <iact:property name="dataType"/>
    <iact:actionData xml:id="d80">
      <inkml:trace xmlns:inkml="http://www.w3.org/2003/InkML" xml:id="stk80" contextRef="#ctx0" brushRef="#br0">14342 6761 245 0,'-61'111'121'10,"54"-111"0"-5,0 4-115 7,7-2 3-10,-2-2 21 10,-1-2 12-9,3 1 35 8,-1-1 18-7,-2 1 14 8,2-1-7-9,1 1-35 8,-2-1-21-7,-1-3-34 8,3-4-7-9,0-1 0 8,9-39 1-7,0 35 4 7,1 0 4-5,3 1 2 3,3 0-1-5,5 1-4 7,-1-1-4-7,2-2-5 8,2 4 0-9,-1 2 0 8,2 2-1-6,-1 7-1 5,-3 5-1-6,0 7-2 7,-3 4 1-7,-4 11 0 7,-1 1 1-6,-11 4 1 5,1 1 1-6,-12 3 0 7,-4 6-1-7,-8 2 1 7,-5 0-1-7,-3 3 0 9,-5-6 2-9,-1-6 1 5,1 0 1-5,2-7 5 7,3-4 1-5,7-4 2 2,3-5 0-3,10-5-3 5,-1-3 0-5,1-4 2 5,9 0 2-6,0-1-1 7,0-2-3-7,0 0-7 7,0 0-2-6,0-2 0 5,0 1-1-6,14-2 1 7,46-13 0-7,-32 7 1 7,-4 3 0-7,-1-3 1 7,4 3-1-7,-8 2-1 7,0 1 0-7,0 3 0 8,-5 0-1-8,1 0 0 7,0 0 1-5,-2 0 0 2,0 0 0-4,6 0-1 7,-4 0-4-7,-7-3-73 7,1 0-102-7,-3 2 116 6</inkml:trace>
    </iact:actionData>
  </iact:action>
  <iact:action type="add" startTime="178311">
    <iact:property name="dataType"/>
    <iact:actionData xml:id="d81">
      <inkml:trace xmlns:inkml="http://www.w3.org/2003/InkML" xml:id="stk81" contextRef="#ctx0" brushRef="#br0">14807 6174 630 0,'-73'-45'211'4,"61"42"-205"5,-1 0 10-5,7-1 34 6,6-2 17-5,-3-1 24 5,3 1-1-5,0 0-31 6,0 3-22-7,0 1-33 6,0 1-8-4,0-1-6 4,0 1 1-5,3 0 3 4,16-5 2-4,49-18 7 6,-33 14 4-6,3 4 0 5,-1 2-1-5,-12 5-5 5,-2 7-3-6,-8 0 0 7,2 8 0-7,-6 2 2 8,-4 0 2-7,-10 2 1 4,-12 1 0-5,-7 5-1 7,-3 3 0-7,-2 1 0 7,-1-3 1-5,0-8 0 3,0-2 0-5,8-1 1 7,-8-7 0-7,12-1 1 7,8 1 2-7,1-9 4 7,7 2 0-8,4-2-4 7,-4-2-1-5,0 1-6 5,0-1 0-5,19-2 4 7,46-18 1-8,-27 10 4 7,-6-3 4-8,0 2 5 8,5-1 0-6,-3 0-6 6,4 1-7-6,-6 4-8 4,-4 8-3-5,-11 1-11 7,-6 3-8-7,-7-3-27 8,-4 0-23-9,-4 1-127 8,4-1 133-7</inkml:trace>
    </iact:actionData>
  </iact:action>
  <iact:action type="add" startTime="179208">
    <iact:property name="dataType"/>
    <iact:actionData xml:id="d82">
      <inkml:trace xmlns:inkml="http://www.w3.org/2003/InkML" xml:id="stk82" contextRef="#ctx0" brushRef="#br0">13080 5873 578 0,'-13'4'234'2,"3"-1"-77"9,-1 1-179-7,4 2 13 7,3 0 8-7,2-2 2 7,-1 1 2-6,2-7 8 5,-2 1 6-6,2-1 13 7,1 1 4-7,0-1 13 7,1-22 3-7,12-48 4 7,-6 40-1-6,-1-5-12 5,0-3-8-6,2 4-19 6,2-4-7-4,9 2-7 4,3 1-2-4,3 5-1 3,-2 3 0-5,8 8-1 7,-2 5-1-7,5 13-3 7,-2 5-2-7,0 12 1 7,1 8 0-5,-14 11 4 2,0 8 1-3,-6 16 1 5,-12 7 2-5,-1 12 0 7,-6 5 1-8,-15-6 2 5,-3-8 0-5,1-14 1 7,-1-8-1-6,14-8-1 5,-3-6 1-5,8-9 2 5,-5-5 2-6,6-11 33 7,4-3 12-5,-5-7 6 4,5 2 0-7,0 1-29 8,0-1-13-6,8-26-10 5,12-43-3-6,-11 25-4 7,4-1-2-7,2-4-12 6,4-10-6-4,9-10-9 3,-1-4-3-4,10-7 10 6,0 5 4-7,-2 11 12 7,-7 7 3-5,-5 18 3 3,-4 6-4-5,-1 15-6 7,-4 6-5-6,-5 13-12 4,1 8 0-4,-5 6 6 6,-1 6 4-7,-4 5 13 7,0 11 4-7,3 6 1 8,-1 7 0-8,2 2-1 6,5-1 0-6,1 0-2 7,8-3-1-7,1-5-88 7,0-2-71-7,0-9 101 7</inkml:trace>
    </iact:actionData>
  </iact:action>
  <iact:action type="add" startTime="180224">
    <iact:property name="dataType"/>
    <iact:actionData xml:id="d83">
      <inkml:trace xmlns:inkml="http://www.w3.org/2003/InkML" xml:id="stk83" contextRef="#ctx0" brushRef="#br0">15367 4910 596 0,'0'0'205'3,"0"0"-171"8,0 0-46-7,0 0 7 6,0 0-2-5,0 0 0 6,0 0 3-6,0 0 13 5,0 0 7-6,0 0 9 6,6 3 0-5,7 7-2 4,44 43-2-4,-30-30 0 7,-3 4-2-8,7 8-5 6,-6 4-2-6,1 7-4 8,2 2-2-8,-3 0 3 7,6 5 1-5,-5-1 0 2,5 2 1-3,-2 4 3 6,2 4 1-8,1 14-3 8,2 9-2-6,-2 18-7 5,-2-1-2-4,-7 1 0 2,-14-1 0-3,-9 7 2 6,0 8 4-7,-13 10 10 7,-2 1 2-7,-8-2 10 6,-10-3 13-5,0-1 20 6,2-10 8-7,-4-21 14 8,0-13-9-8,-8-19-16 6,-1-4-8-6,-6-8-20 7,3-3-10-7,6-12-16 6,-1-1-12-5,5-12-48 5,4-4-38-5,0-9-153 6,1-2 156-7</inkml:trace>
    </iact:actionData>
  </iact:action>
  <iact:action type="add" startTime="184683">
    <iact:property name="dataType"/>
    <iact:actionData xml:id="d84">
      <inkml:trace xmlns:inkml="http://www.w3.org/2003/InkML" xml:id="stk84" contextRef="#ctx0" brushRef="#br0">16874 6215 546 0,'-79'-45'237'9,"71"39"-64"-4,-1 2-165 6,3-2 5-7,2 3 2 7,4 0-6-5,-2 2 0 4,2-1 1-7,-3 1-1 7,3 1-1-5,0-2 3 6,0 1 5-7,0-1 9 7,18 1 4-7,53-4-3 7,-34 4-5-7,6-3 2 8,6 1 0-7,4-6 3 5,-2 0-2-4,11 5-11 1,1-2-4-2,-7 3-7 6,-2 1 0-7,-15-2-2 7,-5 1-1-6,-6 4-9 5,-9-1-14-5,-6 0-31 5,-7 0-24-6,-3-4-97 6,-2 4-118-5,-2-1 190 6</inkml:trace>
    </iact:actionData>
  </iact:action>
  <iact:action type="add" startTime="185113">
    <iact:property name="dataType"/>
    <iact:actionData xml:id="d85">
      <inkml:trace xmlns:inkml="http://www.w3.org/2003/InkML" xml:id="stk85" contextRef="#ctx0" brushRef="#br0">17030 5516 723 0,'0'-7'321'5,"-2"1"-44"4,2 5-309-5,0 1 15 6,0 0 5-5,0 0-1 6,0 0 3-6,-3 0 7 5,3 0 3-6,0 20 5 7,-6 43 4-8,2-26 4 8,0 8 0-6,2 17-5 5,-1 5-2-6,6 14-5 9,-1-2 1-9,2-3-1 8,-4-1 0-8,0-5 1 4,3 4 0-3,-3-8-1 5,1-1 1-5,1-10 0 5,1-10 1-6,1-10 2 7,1-8 2-7,-5-10 1 7,4-4-1-7,-4-5-3 7,2-5-1-7,-2-2-7 7,0-1-13-7,0 0-51 7,0-1-61-7,0-1 79 7</inkml:trace>
    </iact:actionData>
  </iact:action>
  <iact:action type="add" startTime="186083">
    <iact:property name="dataType"/>
    <iact:actionData xml:id="d86">
      <inkml:trace xmlns:inkml="http://www.w3.org/2003/InkML" xml:id="stk86" contextRef="#ctx0" brushRef="#br0">18089 5700 301 0,'4'-63'146'5,"-5"57"-13"5,-2 0-59-6,1 0 7 6,0 3-11-5,2 2-28 6,-2-1-4-7,-1 1 4 7,3-1 7-7,-1 1 9 6,-2-1 1-5,1 1-16 5,2-1-13-5,-1 1-23 6,-2-1-7-7,3 1-4 7,0 1-1-7,0 0 8 8,0 0 4-9,0 13 5 8,0 12 1-6,4 44 2 5,-4-28 1-5,0 18-1 6,-1 2-2-6,-4 8-5 4,-3-3-3-5,-4 0-2 6,5 0 1-5,-1 6 2 6,4 4 2-5,8-4 4 3,-14-5 2-5,6-8 6 6,4-4 7-5,-9-12 3 6,9-2 5-6,3-13 2 5,-8-8 1-6,2-7 12 6,-2-4-1-4,3-4-4 4,8-1-8-6,-6-1-21 6,0-3-9-5,0 0-26 6,0 0-33-7,-3-2-134 5,2 1-240-4,1-1 276 6</inkml:trace>
    </iact:actionData>
  </iact:action>
  <iact:action type="add" startTime="191187">
    <iact:property name="dataType"/>
    <iact:actionData xml:id="d87">
      <inkml:trace xmlns:inkml="http://www.w3.org/2003/InkML" xml:id="stk87" contextRef="#ctx0" brushRef="#br1">14762 3056 633 0,'70'84'213'10,"-71"-92"-207"-6,2 4-8 7,-1 1 3-7,-1 2 1 8,1-1 0-9,-2 1 3 8,-1-1 2-7,3-2 2 6,-4-8 0-5,0-1 1 5,-17-38-2-5,12 29-3 5,5 1 0 5,0 2-3-13,-2-16 0 1,3-19 5 8,-6-2 7-7,2 6 6 7,4-4 2-7,3 7-5 9,9 3-12-10,-8-4-20 7,2-5-12-6,3-10-5 6,3-7 1-5,5-15 12 5,-2-6 9-5,0-1-2 4,1 1-8-4,-3 12-31 6,3 0-12-7,-2-8 5 8,-4-5 10-8,-1-8 39 6,-2 3 24-6,-4 7 42 7,4 8 13-7,-4 14 16 6,-4 2-11-5,-5 0-37 6,1 2-11-7,-13-8-15 7,-5 3-1-7,10 8 0 7,-6 2-1-6,4 12-6 4,11 3 0-4,-9 5-1 6,4 3-1-7,3 4-2 7,-14 1 0-7,-4-4 0 6,4 3 0-5,-9-6 7 5,2-2 8-5,7 4 17 5,-9-2 8-5,8 17-4 20,11 11-5-22,3 0-16 0,-42-29-10 3,-5 6-5-1,-6 3-4 0,-3 14-2 4,0 5-1-6,-10 3 3 8,-6 1 0-7,-1 4 1 7,-8 0-1-7,-6 7-2 7,-5 4 0-7,-17 2 0 7,0 3 0-7,1-1 1 7,2 3 1-7,5-1 2 7,-7 1 0-7,-12-3 2 7,-2-1 2-7,3 4 2 7,-1-2-1-7,2 3 0 7,1-1 0-6,2 0-2 5,-1 2-1-6,11-1 0 7,-2 2 1-7,-2 1 0 7,3-7 1-7,3-1 2 7,3 1 0-5,6-10 1 3,8 8 0-4,-2-4-2 4,-2 1-2-4,14 5-1 6,-4-5-1-7,11 5 0 6,4 0 0-5,1-1 0 8,2 1 0-9,-6-2 0 3,-7-4 0 0,6 0 1 2,2 3-1-4,14 0 1 5,8 2 0-6,8 0 2 8,1-4 0-7,-1-1 0 4,4-2 0-5,1 2 2 7,1-5 1-7,0 2 0 6,3 0-1-5,1 0-4 6,2 0-1-7,7 0-2 7,0 0-1-7,9 1-1 7,2 1 0-7,3 2 1 7,6-1 1-6,2 0-2 5,4 0-1-3,2 1-3 1,0 5 0-4,-3 2 0 7,3 7 1-6,0 8 3 5,3 3 1-6,-3 8 1 7,0 5 0-7,0 8 1 7,0 9 0-7,2 11 1 7,-2-3-1-7,0 7 0 6,-5-6 0-5,1 3 1 5,-1 0 0-5,5 7 2 5,0 0 1-5,5-5 2 5,-1-3-1-4,4-9 0 3,-5-1 0-5,1 5-1 8,0 1 0-6,-4 3 1 2,3 5-1-4,2 4 0 7,-4-8 0-7,4-8 0 7,0-8 0-7,-5-6-1 7,3 2 0-6,-1 5-1 5,-2 5 0-6,0 3-1 7,3 2 0-6,1-13-1 5,-2-12 1-5,3-18 1 5,0-9-1-4,-1-9-7 3,4 2-24-5,-7 1-132 7,6 3 114-7</inkml:trace>
    </iact:actionData>
  </iact:action>
  <iact:action type="add" startTime="194452">
    <iact:property name="dataType"/>
    <iact:actionData xml:id="d88">
      <inkml:trace xmlns:inkml="http://www.w3.org/2003/InkML" xml:id="stk88" contextRef="#ctx0" brushRef="#br1">10118 4916 885 0,'-35'-93'295'3,"32"76"-295"8,3 7 2-7,0 10-5 7,0-2-9-7,0 4-10 7,0-2-3-7,0 0 0 7,0 0 4-7,0 5 7 7,-2 19 3-7,0 51 6 7,0-33 1-7,2 15 3 7,0 11 1-7,2 14 1 8,-2-16 1 6,0-33 7-14,0 1 4-3,-6 111 3 5,-3 10 1-2,-1 8-7 7,-2-41-4-6,5 2-4 5,2 2-1-6,-4 11 0 7,1 5 0-7,-6-3 4 7,4-1 1-7,0-9 7 7,-2-3 6-7,2-11 5 7,1-5 1-6,5-15-5 5,-4-10-5-4,4-4-7 3,0-3-3-5,-1-12-2 6,2-5-1-5,-3-11 1 5,2-9-1-4,3-10 2 4,-2-3 0-7,3-11 2 8,4-1 1-6,-4-5-2 5,4-1 0-6,2-1-3 9,-1-2-1-8,-1 2 0 3,1 1-1-4,3 0 0 7,1 3 0-6,1-2 0 5,5 0 0-4,-3 0 0 3,2-3 0-5,2 0-1 7,6-1-1-7,3 2 1 7,8 0 1-7,9 1-1 6,-10-4 1 10,-16-3-1-15,1 1 0-4,62 5 1 4,4-2-1 0,2-4 0 5,-12-3 1-6,4-7 1 6,2-3 0-5,14-2 1 5,10 0-1-4,4 0 0 4,4 1-1-6,2-1 1 7,9 0 0-7,7-1 0 6,2 0-1-5,0 3-1 6,-5 2-1-8,9 4 1 8,1-5 1-7,12-3 0 8,-3 2 0-8,9-6 2 5,5 3-2-3,1-2 0 5,3-1 0-8,-5 3 0 8,6 1 0-6,-2 0 0 6,3 1 1-6,-3-4-1 4,1 5 1-5,-4-3 0 7,-3-1 0-7,-2 0 2 7,-1-2 1-7,1 2 0 7,4 6 0-7,-4-3-1 6,-4 3-2-5,3-6 1 7,-3 1 0-8,-5-6 6 6,3 2 7-6,3-4 7 7,-8 1 1-7,-8 5-5 7,-3-1-6-6,-6 4-7 4,6 3 0-4,-6-2-2 5,-10-1 1-5,-4 5 0 7,0-2 0-7,5 4 0 3,-7 0 0-4,-12 0-3 8,-7 1-1-8,-14 1 1 6,-2 0 0-6,4 1 1 6,0-1 0-5,-7 3-1 6,3 2 1-7,-11-2 0 7,-4-2 2-7,-4 0 2 7,-3-4 0-6,-6 0 2 7,-1-3-1-8,-4-1 0 5,-1 1 0-5,-2-3-2 7,8 1-1-7,-6-7-2 7,9-1-1-5,-11-2-1 2,-6-4 1-3,5 5 1 6,-11-6 7-7,1-7 5 7,-4 1 3-7,-5-12 16 7,-2 2-1-7,-2-5 1 7,-3-7-2-6,-6-8-14 5,-1 2-5-6,-5-5-7 7,0 1-4-7,0-14-9 7,3-10-5-5,-1-17-7 3,7-9-1-4,4-4 1 4,0-2 5-4,2 4 10 6,-2 8 5-8,-7 13 11 8,0 8 4-7,-6 18 3 8,-5 11 2-8,-2 12-1 7,-9 4-6-8,-3 8-11 8,0 1-4-6,-14-3-15 6,1 7-1-5,-10 3 0 1,-5-2 3 0,-1 6 10 2,-7-4 4-5,-9 1 2 6,-4-2 1-5,-5 1 1 6,-2 4-1-7,1 0-1 7,-1 4 0-6,-13 2-2 4,-1 0-1-4,-18 0-1 6,-6 1 2-7,2 1 1 7,-11-1 0-7,-4 8 0 7,-14-5 0-7,-6 3 0 7,-3 3-3-7,-9-4 0 7,0 4-1-7,-2-1 1 6,2 1 1-5,0-3 2 7,4 0 0-8,0-1 1 6,3-2 0-6,2 2 1 6,1 0 0-4,-2-2 1 3,1 2-1-4,8 1 0 6,-8 0-1-6,-4 5-1 4,-2 1 0-5,-5 3-1 7,-1 4 0-6,4 1 0 6,-5-2 0-5,2 4 0 1,2-1-1-2,-3 4 0 6,4-1 1-7,-6-3 1 7,1 3 0-6,4-3 1 5,-5 1 0-6,2-1 1 7,-6 0-1-7,-5 2-1 7,0 3 0-5,-3 2 0 3,-5-1 0-5,3 5 0 7,4 2-1-7,9 3 0 7,6 3 1-6,17 0 0 5,5 1 1-6,16-4-1 6,13 5 1-4,4-4 0 4,5-1-1-6,14 2 0 7,8-5-1-7,16-3-22 6,13 4-22-5,9-2-62 6,6 1-61-7,10 1 105 6</inkml:trace>
    </iact:actionData>
  </iact:action>
  <iact:action type="add" startTime="196709">
    <iact:property name="dataType"/>
    <iact:actionData xml:id="d89">
      <inkml:trace xmlns:inkml="http://www.w3.org/2003/InkML" xml:id="stk89" contextRef="#ctx0" brushRef="#br1">11886 3525 1079 0,'-1'37'299'4,"12"-37"-398"6,3 6 22-5,5 0 30 6,0 4 3-6,-3-1 3 5,-4-2 1-6,-4-3 36 6,1 4 6-6,1-4-1 7,-2 2-1-7,3 7 0 7,-2-4-1-7,-4 8 0 7,9 4 0-7,5 4 0 8,-5 7 0-9,5 9 2 8,-2 6 0-6,-7 16-1 5,2 4 1-5,0 7 0 5,-5-4 4-6,-2-8 13 7,14-2 1-5,-9-13 2 4,5 5-4-5,2-2-8 3,-2-3-2-3,-2-2 0 5,0-6 0-5,2-6 1 6,-6-2 0-7,2-2 1 6,2-5-1-4,-4-4-2 4,2-7-2-6,-3 1-2 7,1-3 0-7,-3-8 0 7,-2 8 0-7,-1-11-9 7,-1 0-20-7,-2-2-194 6,0 1 156-5</inkml:trace>
    </iact:actionData>
  </iact:action>
  <iact:action type="add" startTime="197162">
    <iact:property name="dataType"/>
    <iact:actionData xml:id="d90">
      <inkml:trace xmlns:inkml="http://www.w3.org/2003/InkML" xml:id="stk90" contextRef="#ctx0" brushRef="#br1">12044 4561 615 0,'-74'46'221'11,"80"-35"-148"-8,7 11-90 8,6-3 16-7,0 2 4 7,7 1 3-7,8-10 30 7,7-1 25-7,-3-11 41 8,5-3 14-9,-1-8-8 7,2-8-20-5,4-9-38 6,-2-15-16-6,2-11-36 5,2-6-40-5,3-16 28 5</inkml:trace>
    </iact:actionData>
  </iact:action>
  <iact:action type="add" startTime="201872">
    <iact:property name="dataType"/>
    <iact:actionData xml:id="d91">
      <inkml:trace xmlns:inkml="http://www.w3.org/2003/InkML" xml:id="stk91" contextRef="#ctx0" brushRef="#br0">18243 2170 1038 0,'-13'-90'324'7,"13"87"-357"0,8 2-11-2,7 2 24 6,7 2 4-7,10 3 11 6,6 3 4-4,8-2 1 3,6 5 0-5,8 1 0 9,-21-4 0-1,-1 1 0-9,32 12-1 0,6 8 0 7,-10 3 0-6,-9 4-2 7,3 0 0-6,11 5 1 5,3 2 1-5,1 3-1 5,6 1-1-6,-7 6-2 8,-6 2-1-7,-1 15 0 4,-7 9-1-4,0 11-1 5,-4 3 0-5,4-2 2 5,3 6 1-5,-3 0 3 4,9 17 0-4,-2 5 1 6,-4-7 1-6,5-5 0 5,-5-7 0-5,-2 5 0 5,4 2 1-6,5 3 0 6,5-1 0-5,5-11 0 5,1 2 2-5,-6 0-2 6,-7-3 1-6,-10 0-2 5,-4-6 0-6,-7-8 0 8,-3-1 0-6,-1 4 4 1,6 4-1 3,-4 3 13-2,2-5 2-6,-9-13-3 9,-14-14 0-7,-5-10-13 7,-2-5 0-7,-4-4 1 6,7-1 1-5,-9-1 2 6,-2-1-1-8,-5-6 3 8,-1-4 2-6,-3-11 7 5,0-2 6-6,-4-6 0 7,0-1-2-4,-1 4-10 0,1-1-6-2,2 2-4 5,-2-1-1-5,0-2 0 5,-10 0 0-5,8-4-2 5,-1 1-12-5,-3 0-77 6,4-2-125-6,-29 2 139 5</inkml:trace>
    </iact:actionData>
  </iact:action>
  <iact:action type="add" startTime="202519">
    <iact:property name="dataType"/>
    <iact:actionData xml:id="d92">
      <inkml:trace xmlns:inkml="http://www.w3.org/2003/InkML" xml:id="stk92" contextRef="#ctx0" brushRef="#br0">20805 5962 415 0,'-10'0'197'3,"-3"3"-34"4,4 0-100-3,3 10 1 7,1-4-5-6,1 0-12 5,4-2-3-6,4-1 2 8,2-2 2-9,8-1-7 8,0-1-4-7,8-4-12 7,3-2-9-7,3-2-8 7,-5 0-2-7,-1-3-12 7,2-1-13-6,-5-6-60 4,9 0-67-4,-1-8 92 7</inkml:trace>
    </iact:actionData>
  </iact:action>
  <iact:action type="add" startTime="202925">
    <iact:property name="dataType"/>
    <iact:actionData xml:id="d93">
      <inkml:trace xmlns:inkml="http://www.w3.org/2003/InkML" xml:id="stk93" contextRef="#ctx0" brushRef="#br0">19634 6202 1065 0,'-5'10'301'1,"-6"-8"-336"6,4 2-67-2,7 7 69 6,0-1 24-8,7 0 2 8,4-3 2-6,3-4 16 4,14-1 10-4,9-2 11 5,5-5 4-5,8 0-5 6,-10-4-7-6,11 0-6 4,-4-1-3-4,-2-1-8 6,6 3-2-6,-14-3-20 5,-5 3-30-6,-11 0-169 7,-4 1 145-7</inkml:trace>
    </iact:actionData>
  </iact:action>
  <iact:action type="add" startTime="203248">
    <iact:property name="dataType"/>
    <iact:actionData xml:id="d94">
      <inkml:trace xmlns:inkml="http://www.w3.org/2003/InkML" xml:id="stk94" contextRef="#ctx0" brushRef="#br0">19810 5577 1100 0,'11'-74'304'4,"-7"79"-402"6,6 9 8-6,11 16 80 6,-7 8 3-5,-3 22 3 5,3 12 2-5,-9 17 4 5,3 6 2-5,-2 3 1 6,-1-4 0-7,-2-6-2 7,-2 3-1-7,3 0 0 8,-4-2 3-7,5-13 1 6,1-11 0-7,5-24-2 4,1-12-4-3,1-11-22 8,2-5-39-11,-2-7-135 9,-3-5-106-7,8-12 179 8</inkml:trace>
    </iact:actionData>
  </iact:action>
  <iact:action type="add" startTime="203566">
    <iact:property name="dataType"/>
    <iact:actionData xml:id="d95">
      <inkml:trace xmlns:inkml="http://www.w3.org/2003/InkML" xml:id="stk95" contextRef="#ctx0" brushRef="#br0">20185 5785 1188 0,'37'-72'383'11,"-41"66"-391"-8,4 9-35 8,4 4 14-7,-4-7 5 7,0 10 6-7,9 29 10 7,14 75 4-7,-13-35 4 7,-2 6 1-6,-2 9 0 5,-2 5-1-6,2 1 0 8,-2-2 0-9,4-13 0 9,-3-12 0-9,0-7-49 8,4-7-52-6,-4-8 63 6</inkml:trace>
    </iact:actionData>
  </iact:action>
  <iact:action type="add" startTime="208138">
    <iact:property name="dataType"/>
    <iact:actionData xml:id="d96">
      <inkml:trace xmlns:inkml="http://www.w3.org/2003/InkML" xml:id="stk96" contextRef="#ctx0" brushRef="#br0">25365 10711 959 0,'-33'38'307'2,"9"-34"-324"9,-2 2-1-7,10 2 19 7,-2-3 3-7,5-3 13 7,6-2 12-7,-1-3 17 7,0-1 3-7,6-2-7 8,-1 0-8-9,2-7-18 8,2-3-6-7,7-14-6 7,0-2-4-7,13-21 0 7,2-4 0-7,5-6 8 7,3-1 5-7,-2 18 4 8,-5 8 0-8,3 21-11 6,-8 12-7 5,1 2-5-9,12 5 0-6,10 11 1 9,-10 6 0-5,2 13 0 6,-6 9-1-3,-10 19 3 1,-4 12 0-3,-15 13 2 5,-2 1 1-5,-9-3 0 5,3-9 0-5,-4-15 1 5,13-8 2-5,-4-22 1 5,4-8 2-5,3-14 7 5,-8-7 3-6,7-3 8 8,-4 2 4-8,-1-1 0 6,3 1-1-5,5-27-4 4,17-38-2-3,-6 24-8 4,6-5-4-6,-3-7-4 6,-2-11-5-5,4-10-3 6,7-4-5-6,0-1-8 5,5-2-5-6,7 14-2 7,-5 11 2-6,2 18 6 6,-1 14 1-7,-8 17-12 7,1 7-4-8,-7 11-1 7,2 5 0-5,-5 17 19 6,0 9 7-6,-7 19 5 6,2 10 1-6,-2 10-1 3,0-4 0-3,2-12 1 6,1-8-1-7,-2-17 1 6,6-5-1-5,-9-12-2 6,4 0-2-7,9-7-9 7,-5 1-20-7,7-4-78 7,-3-2-87-6,-2-4 121 5</inkml:trace>
    </iact:actionData>
  </iact:action>
  <iact:action type="add" startTime="211056">
    <iact:property name="dataType"/>
    <iact:actionData xml:id="d97">
      <inkml:trace xmlns:inkml="http://www.w3.org/2003/InkML" xml:id="stk97" contextRef="#ctx0" brushRef="#br0">25989 11533 1036 0,'2'1'368'12,"-2"-1"-251"-10,0 2-151 9,0-2 7-7,0 0 23 7,0 0 3-6,0 0 5 7,0 0-2-10,0 0-3 9,0 0-5-7,0 0-25 7,0 0-25-7,0 0-79 7,4 1-69-6,4 5 126 5</inkml:trace>
    </iact:actionData>
  </iact:action>
  <iact:action type="add" startTime="211968">
    <iact:property name="dataType"/>
    <iact:actionData xml:id="d98">
      <inkml:trace xmlns:inkml="http://www.w3.org/2003/InkML" xml:id="stk98" contextRef="#ctx0" brushRef="#br0">25691 12723 613 0,'-14'-2'240'10,"4"-1"-124"-5,1 3-102 5,1-3 16-5,8 3 35 4,-6-3 16-4,3 2 24 5,3 0-7-5,0 1-40 6,0-2-22-6,0 1-34 5,3-1-4-6,22-7 2 7,52-20 3-7,-28 9 5 8,6-4 1-8,11 1-1 7,3 4-2-7,6 1-3 6,0 0-1-6,-1 8-2 7,-3-4 0-5,-7 2-1 4,-11 3 1-7,-12 0-6 8,-5 3-9-7,-11 5-31 7,-1 1-34-5,-13 0-136 3,-3 4-141-5,-10 8 224 7</inkml:trace>
    </iact:actionData>
  </iact:action>
  <iact:action type="add" startTime="212344">
    <iact:property name="dataType"/>
    <iact:actionData xml:id="d99">
      <inkml:trace xmlns:inkml="http://www.w3.org/2003/InkML" xml:id="stk99" contextRef="#ctx0" brushRef="#br0">25998 12827 864 0,'2'9'290'3,"7"-4"-255"3,1 6-56-3,7 3 8 8,11 4 14-7,4-1 10 7,7 4 1-7,-6 1-3 6,-6-3-3-4,-7 4-6 3,-7-1 0-4,-8 2 2 5,-5 1 2-5,-2-5 2 6,-5-2 0-7,2-5 1 7,1-4 0-7,-2-3 0 8,2-6-1-9,-5 0-3 10,8 1-3-11,1-1-4 8,-3 0 2-5,3 0 11 6,0 0 9-6,23-1 5 5,56-10-1-6,-42-3-10 6,-1-1-7-4,-6-5-19 4,1 1-22-5,-8-5-74 5,-7-1-61-6,0-3 104 7</inkml:trace>
    </iact:actionData>
  </iact:action>
  <iact:action type="add" startTime="212792">
    <iact:property name="dataType"/>
    <iact:actionData xml:id="d100">
      <inkml:trace xmlns:inkml="http://www.w3.org/2003/InkML" xml:id="stk100" contextRef="#ctx0" brushRef="#br0">25799 12104 1159 0,'-4'-20'365'2,"7"-2"-410"5,2 0-4-3,10-6 23 7,4 2 4-7,5-1 17 7,2 4 5-7,3 7 1 7,-5 1-1-7,8 12 0 7,5 9-11-7,-4 7-6 7,7 11-7-7,-11 8-8 7,-16 3 2-7,-11 8-1 7,-7 3 9-7,-11-2 10 6,-1-5 9-5,-1-6 9 6,-1-6 3-6,9-10 1 5,1-2 0-6,7-9-1 7,2-5 7-7,2-8 26 7,-2 5 0-8,0 1-1 8,10-34-9-6,61-44-28 5,-35 32-1-5,-1-5-2 6,0 7-1-5,5 7 0 2,-9 4-3-3,4 11 0 5,-10 2-2-5,-6 8-1 5,3 4-1-5,-7 9-4 5,-1 2 0-5,4 14 6 5,-5 7 3-4,-3 15 5 3,5 5 3-5,-8 7-5 7,3 0-1-6,-4-7 1 6,6-3 0-7,-5-9-1 6,2-3 1-6,-2-14-23 7,1 5-20-7,3-8-82 7,0-4-108-6,8-4 150 5</inkml:trace>
    </iact:actionData>
  </iact:action>
  <iact:action type="add" startTime="213803">
    <iact:property name="dataType"/>
    <iact:actionData xml:id="d101">
      <inkml:trace xmlns:inkml="http://www.w3.org/2003/InkML" xml:id="stk101" contextRef="#ctx0" brushRef="#br0">25853 14412 1089 0,'-3'0'323'7,"8"0"-382"0,3-1 4-3,-8-1 74 7,6-1 19-6,31-7 24 5,42-16 3-6,-14 14-12 7,5-1-13-5,15-6-19 4,4 3-6-7,-7-2-11 9,-1 2-2-9,-12 6-1 9,-2-4-1-9,0 0 1 10,-5-1-1-9,-5-4-10 4,-3 4-12-2,-14 5-35 4,1 3-32-5,-18 7-136 4,-4 1 146-4</inkml:trace>
    </iact:actionData>
  </iact:action>
  <iact:action type="add" startTime="214095">
    <iact:property name="dataType"/>
    <iact:actionData xml:id="d102">
      <inkml:trace xmlns:inkml="http://www.w3.org/2003/InkML" xml:id="stk102" contextRef="#ctx0" brushRef="#br0">26507 14465 693 0,'-8'0'256'7,"4"0"-179"-3,2 1-45 7,-1-1 12-6,3 0 8 6,0 0-7-8,0 0-13 7,0 22-6-6,-5 62-18 7,-1-24-3-7,-10 10-3 8,5 1-1-8,3-13 1 7,2-8-1-8,12-21-1 10,2-1 6-11,16-10 20 9,4-2 6-6,8-4 9 5,7-2-5-5,11-7-14 5,-1-3-4-5,4-3-4 5,7-6-2-6,-11-1-8 7,3-3-8-7,-11-1-42 7,-16-2-29-6,-5 0-66 5,-11-3-62-5,-10-4 131 6</inkml:trace>
    </iact:actionData>
  </iact:action>
  <iact:action type="add" startTime="214406">
    <iact:property name="dataType"/>
    <iact:actionData xml:id="d103">
      <inkml:trace xmlns:inkml="http://www.w3.org/2003/InkML" xml:id="stk103" contextRef="#ctx0" brushRef="#br0">26929 14573 415 0,'-24'30'196'10,"-4"5"-18"-6,12 18-178 6,-1 2 0-5,2-5 17 5,-9-6 9-5,7-7 8 5,-1-7 0-6,8-5-23 7,1-3-41-7,0-11 18 7</inkml:trace>
    </iact:actionData>
  </iact:action>
  <iact:action type="add" startTime="214799">
    <iact:property name="dataType"/>
    <iact:actionData xml:id="d104">
      <inkml:trace xmlns:inkml="http://www.w3.org/2003/InkML" xml:id="stk104" contextRef="#ctx0" brushRef="#br0">26485 13817 858 0,'-107'-14'358'5,"102"3"-75"-1,8-2-314 7,3 1 9-7,9-5 35 7,-2-2 6-7,6 0 1 7,-4-2-3-7,2 8-12 7,2 4-8-7,0 11-10 7,5 8-3-7,-5 11-17 7,-2 5-1-7,-3 11-4 7,-9-1 1-7,-2 1 7 10,-6-2 2-9,-5-4 11 2,-7-5 2-1,2-2 9 3,5-1-1-4,1-14-32 5,7 0-10-6,5-9-8 7,3-5 5-6,10-9 38 5,2-4 14-4,13-8 22 3,-1-7 8-5,6 4 17 7,-6-3 4-7,6 7 20 7,-3 4 6-6,-14 8-15 4,7 7-8-4,-14 9-27 5,10 5-14-5,7 6-8 6,-8 2-2-7,-4 2-3 7,-4 1 0-6,-9 2 1 4,-2 0 1-4,0 6-4 5,5 1-18-5,-4 2-73 6,5 3-53-7,6-1 86 7</inkml:trace>
    </iact:actionData>
  </iact:action>
  <iact:action type="add" startTime="215482">
    <iact:property name="dataType"/>
    <iact:actionData xml:id="d105">
      <inkml:trace xmlns:inkml="http://www.w3.org/2003/InkML" xml:id="stk105" contextRef="#ctx0" brushRef="#br0">26750 15691 1077 0,'36'49'436'9,"-39"-58"-173"-4,2 5-276 5,7-2-8-4,-5 3 12 4,-1 1-2-6,0 1-13 6,0-1-22-5,-1 1-78 7,1 1-72-9,0 0 120 7</inkml:trace>
    </iact:actionData>
  </iact:action>
  <iact:action type="add" startTime="215704">
    <iact:property name="dataType"/>
    <iact:actionData xml:id="d106">
      <inkml:trace xmlns:inkml="http://www.w3.org/2003/InkML" xml:id="stk106" contextRef="#ctx0" brushRef="#br0">26905 16181 1047 0,'0'7'320'2,"4"5"-353"9,-8 1-6-8,14 2 34 8,-1-2-8-7,-9-1-104 7,12-4 85-7</inkml:trace>
    </iact:actionData>
  </iact:action>
  <iact:action type="add" startTime="218477">
    <iact:property name="dataType"/>
    <iact:actionData xml:id="d107">
      <inkml:trace xmlns:inkml="http://www.w3.org/2003/InkML" xml:id="stk107" contextRef="#ctx0" brushRef="#br0">24479 16540 783 0,'0'-2'299'9,"0"2"-154"7,0 0-159-13,0 0 1-1,0 0 15 8,0 0 6-5,0 0 9 5,0 0 12-5,0 0 23 5,0 0 7-4,13-4 2 4,46-31-8-7,-34 1-24 8,3-4-10-7,1-9-11 7,-3-1-2-7,-1-2 3 7,-6-3-1-7,3 2-2 6,2-2-1-5,-2-8-5 6,1-2-1-6,-7-11-9 5,0-6-3-6,-8 2-5 7,0 5-2-7,-9 35 8 21,-2 19 4-22,3 0 13-1,-1-44 10 1,-2 22 2 4,-3 8-3-2,6 30-14 4,-5 3-7-2,-3 5-11 3,8-5-1-5,-2 0 3 4,-2 4 2-4,-5 23 6 6,-32 43 2-5,35-22 3 2,2 8 1-4,4 16 0 8,4 1 1-8,5 3 0 6,-3-1 1-6,1-11-1 7,-1-1 1-6,0 2 0 5,3 2-1-5,-1 18 1 4,-2-1-1-4,2-9 1 6,-4-7 0-6,2-25 2 5,0-15 0-5,1-9 1 6,-6-9 2-6,-1-9 0 3,0 1 1-3,0-2 3 5,0 0 1-5,0-2 13 6,0 1 3-7,0 0 0 7,0-1-1-7,0-5-11 7,8-24-4-7,17-50-3 6,-15 35-1-5,-1-12-4 5,13 4-2-5,-2 4-2 5,4-1 0-5,11 10-1 5,-6 4 1-3,3 2 1 1,2 9-1-4,-2 5 0 7,0 4 1-7,-4 8-4 7,0 3-2-3,-10 6-4-1,1 7-1-2,-8 8 3 5,3 3 2-6,-10 2 5 7,-4 4 2-7,-10 5 0 8,-12 5 0-7,-10 5 0 4,-7-1-1-5,-4-4 3 7,-3-6 1-7,5-8 4 6,3-2 0-5,9-6-1 5,2-1 0-4,8-3-2 3,6-1-2-4,13-6-5 5,-4 1-6-5,7 2-3 5,-3-4 0-5,0 0 5 6,0 0 3-6,10 8 4 4,18 6 2-4,41 36 1 6,-40-40 3-7,8-4 5 7,-4 2 1-7,1-1-3 7,5-3-5-5,-2 2-6 2,-2-3-19-2,-7 0-55 3,-2 0-44-4,-5-3 68 5</inkml:trace>
    </iact:actionData>
  </iact:action>
  <iact:action type="add" startTime="220461">
    <iact:property name="dataType"/>
    <iact:actionData xml:id="d108">
      <inkml:trace xmlns:inkml="http://www.w3.org/2003/InkML" xml:id="stk108" contextRef="#ctx0" brushRef="#br0">24879 11066 675 0,'47'67'235'4,"-51"-69"-203"6,6 2-42-5,3 3 1 5,-8-3 3-5,3 0 14 5,0 0 15-5,0 0 19 5,0 0 4-6,0 0-4 7,0 3-10-7,4 12-15 7,15 38-5-7,-10-30-5 6,-4-2 0-5,-4 7-2 7,3 1-1-9,1 6 0 10,-5 3-1-10,0 3-1 8,0 2 1-7,-5 3 1 5,8 7 3-3,-3 9 0 4,0 8 0-5,0 5 0 5,-3-3 1-5,3-5 1 4,-4-10 0-4,0-1 2 7,4 0 0-8,0 1-2 5,0 4-1-4,4 11-4 5,-4 0-1-5,0 5 0 6,4-2 0-7,1-9 4 7,-7-1 4-6,8-5 3 5,-6 0 1-6,0 3 1 6,9 0-4-5,-9-5 1 6,9 2-1-6,-5-7-1 5,2 1 0-6,9-1-4 6,-7 1-3-5,7 5-1 6,-2 1-1-7,2 6 1 6,3 0 3-5,-5 1 12 6,-3-5 3-7,-4-3 5 7,3-4 0-6,-4-1-9 6,4 1-2-6,-4-3 1 4,2 3-1-5,-1 0-1 6,-2 2-1-4,2 1-5 4,-2-1-2-5,1-2-3 5,1 1 0-6,1-2 0 7,-1 1 0-7,3 5 1 7,0-8-2-6,-4 7-1 4,4-2-1-4,-4 2 2 5,5 1 0-5,-1-2 1 6,-4-5-1-7,7-6 1 6,-3-3-1-6,-2-4 0 7,6 6 0-7,-5 0-1 7,2 4 0-6,-4 5-1 6,1 4 0-6,3 7 0 4,1 4 0-5,2-2 0 7,2-8 1-7,-1-5 0 7,-2-8-1-7,0-4 1 7,-4-2 0-6,3-3 0 4,-2 0 1-4,-1 0-1 5,5 6 0-5,-2 4 0 5,8 5 0-5,-6 6 0 6,-3-5-1-8,-5-4 1 8,-1-3 0-5,-1-5 0 5,-2 1 2-6,5-4 5 3,3-1 5-3,-6-2 10 5,3-4 2-6,0 0 1 7,1-1-2-7,-3-5-7 6,7 5-1-5,-7-8-3 7,0-2-2-6,1-5-3 1,-5-4-2-2,4-2-1 5,1 2 1-4,2-1 4 6,-7 3 7-9,0-1 11 7,4-1 3-6,-5-2-2 7,5-1-5-7,1-4-14 7,-4 0-6-4,-1-1-4 0,0-4-5-2,0 0-11 5,0 0-13-5,0 0-38 5,0 0-17-6,0 0-17 7,-1 0 4-6,-2 0 33 4,3 0 17-4,-2 0 29 6,-1 0 10-7,3 0 6 7,-1 0-2-6,-2 0-5 5,3 0-2-5,-1 0 2 4,-2 0 2-4,1 0 7 5,2 0 4-1,-1 0 10-3,-2 0 3-1,3 0 5 5,-2 0-2-2,-1 0-8-1,2 3-3-2,-6 2-5 7,1 2 2-8,0 0 0 5,-18 39 0-4,35-36 6 5,-7 0 6-5,2-1 19 6,7-2 10-6,-4 1 12 4,6-3 1-4,4 0-13 6,0-4-8-7,7-1-12 7,-6-4 0-7,7-2-3 7,-2-3-2-6,3-5-5 5,-1-5-9-5,1-8-20 4,-4-9-19-4,-1-17-68 6,4-7-30-6,-11-15 76 7</inkml:trace>
    </iact:actionData>
  </iact:action>
  <iact:action type="add" startTime="222499">
    <iact:property name="dataType"/>
    <iact:actionData xml:id="d109">
      <inkml:trace xmlns:inkml="http://www.w3.org/2003/InkML" xml:id="stk109" contextRef="#ctx0" brushRef="#br0">27254 16639 1034 0,'-13'-93'374'10,"4"87"-276"-6,0-6-83 7,3 6 19-7,5-1 25 7,-2 1 6-7,1 2 12 7,-1 2-3-7,3 1-20 8,-1-1-11-9,1 1-24 8,0 1-8-7,0 0-10 6,0-2-4-5,0 2-6 5,0 0-2-5,0 0-1 6,0 0 0-7,0 3 3 6,0 28 3-5,0 50 3 5,-3-33 2-5,3 8 1 6,-2 1-1-5,2 4 1 3,0 2 2-5,0 3 5 7,0-4 5-7,0-5 13 7,-2-6 6-7,-3-7 13 6,-1 0 3-5,2-10 3 5,-1-3 3-6,1-9-7 7,0-2-4-7,4-7-8 7,-5-2-6-7,5-6-9 7,0-2-4-5,0-1-8 3,0-2-7-5,0 0-55 7,0 0-48-6,-1-2 63 6</inkml:trace>
    </iact:actionData>
  </iact:action>
  <iact:action type="add" startTime="230951">
    <iact:property name="dataType"/>
    <iact:actionData xml:id="d110">
      <inkml:trace xmlns:inkml="http://www.w3.org/2003/InkML" xml:id="stk110" contextRef="#ctx0" brushRef="#br0">27928 9826 355 0,'-12'0'170'11,"0"0"-15"-8,2 3-147 8,-3 1 6-7,2-4 22 7,3 3 14-7,-1-6 36 7,0 2 12-6,6 1-1 5,-1-3-8-5,1 3-19 5,3-2-5-6,-2 1-12 7,2-1-2-7,0 1-5 8,0-1-3-9,-3 1-1 8,3-15-3-7,5-41-12 7,-5 39-7-7,9-1-12 7,-3 3-2-7,1-2-5 7,2-1 0-7,-2-1-2 7,5-4-1-7,2-1-1 8,1 2 1-8,3 3 2 6,2 0-1-6,2 3-1 7,0 2-1-7,9 5-1 7,0-2 0-7,2 3 1 6,-6 5 1 5,-2 0 0-11,13-8 0-3,3 5-1 11,-5 4-1-8,-17-5-1 5,0 13-1-4,0 5 0 6,-1 3 0-8,-3 9 2 8,-1-4 1-7,1-4 2 7,2 5 0-4,-3-2-1 1,-4 2 1-3,-6 6-4 5,-2-1 1-5,-2 7-1 5,-2 4 1-4,-2 5 1 4,-6-2 2-4,-4-1 0 3,4 1 1-6,-7-3 0 8,2 6 1-7,-8 3-1 7,-10 1 0-7,-9 7 0 6,-5-7 2-5,-3-7 1 6,12-6 1-7,1-14 2 6,5 1-2-5,4-10 2 5,3-2 1-4,8-4 1 4,2-1 0-5,2 1 0 6,1-3-1-7,5-2 1 6,3-1-1-4,-1-3-2 2,5 2-2-3,0 2-4 6,0 1-4-8,0-1-4 8,0-3 0-6,5-13 1 5,27-36 2-5,-13 35 4 5,-2 3 0-5,-6 2 1 5,6 3-2-6,-2 8 0 7,-5-3-1-6,3 6-1 5,2 1 1-6,-11 4-1 7,10-1 1-6,-4 2 0 5,-7 0 0-6,7 4 2 7,-4 2 0-6,7 0 1 6,0 1 0-8,2-4 1 8,7 1 0-7,-2-6 1 6,4 1 1-4,2-4 0 6,-1-1 0-8,6 0-1 5,-6 0 0-5,6-3-1 7,-4-1 1-7,0-4-1 7,-1-3 0-5,3-1 0 3,-1-6 0-3,5 2-1 3,-1-3 0-4,-6 3-1 4,3 3-4-4,-5 1-17 6,-2-2-9-7,-2 2-28 5,-5-3-21-4,3 1-55 6,1 2-126-3,4-10 174 1</inkml:trace>
    </iact:actionData>
  </iact:action>
  <iact:action type="add" startTime="232407">
    <iact:property name="dataType"/>
    <iact:actionData xml:id="d111">
      <inkml:trace xmlns:inkml="http://www.w3.org/2003/InkML" xml:id="stk111" contextRef="#ctx0" brushRef="#br0">28423 8963 728 0,'-6'7'244'5,"4"3"-203"-1,2 1-71 6,5 0 27-5,1-2 6 5,0-3 8-6,2-4 32 7,3-2 17-7,6-6 24 7,11 0 3-7,6-7-23 7,2-8-15-7,2-7-19 7,3 0-5-7,0-13-3 7,2 3-1-5,1-13-6 5,-12-11-6-6,5 2-5 3,-6-7-1-3,-11 4-2 5,6 3-1-6,-9 1 0 7,0 4-1-6,-7 3 0 5,-2-3 1-6,-11 5 2 7,-2 6 2-7,-3 3 1 8,-4 9-1-8,-6 7-4 6,4 4-4-6,-8 8-4 6,7 7-1-5,-4 6 0 5,4-1 2-5,-1 4 1 5,2 1-1-5,3 5-2 6,-2 8-1-7,0 13 2 7,6 12 2-5,-10 21 4 3,3 5 0-5,5 5 1 7,-6-4 0-7,11-8 1 8,4-1 0-8,3 0 0 5,3 6 0-4,3 9 0 5,-4 1 0-5,3-2 0 4,-2-7 1-3,-2-17 0 6,2-6 2-7,-8-18 0 4,-6-4 2-5,3-6 8 6,-1-3 2 1,-2-2 1-7,12-1 0 0,-8 0-9 7,-1-3-2-7,5-1 1 7,0-3 3-7,-4-3 7 6,4 0 4-5,0 0 3 6,0 0 0-7,0 0-3 7,0-1-1-7,0-1-3 7,-2 1-1-7,-1-1-2 8,3 1-2-7,-4-21-4 4,11-43-3-5,-1 33-2 6,7-6-2-5,1-3-1 6,-3 0-1-7,13-3-1 7,4 0-2-4,4 0-1 0,4-1 0 0,1 1 1 1,3-2 2 0,5 7 2 0,-7 2 1-1,-1 8-1 3,-1 8-1-8,-11 10-2 8,2 2-2-5,-4 9-3 5,2 4 0-3,-2 11 0 1,-4 2 1-3,3 10 3 4,-7-1 2-3,3 2 1 4,-5 4 1-6,1 2 0 7,-5 6-1-5,-7 2 1 2,-7 2 0-2,-14-1 0 4,6-4 1-5,-7-7 0 5,2-2 1-6,-1-14 2 7,-4-5 1-7,5-2 3 7,-1-7-1-6,0-1-3 5,1 2-2-6,-5-7-1 7,-1-1 0-7,1-1 1 7,2 1 0-7,4-3 2 7,4 2 0-7,8 3 1 7,1-5-2-7,2 3-2 7,2 1-2-8,0 2-3 8,0 1 1-4,0 0 2 1,0-1 1-4,0 1 2 7,0-1 0-7,0 1-1 9,0-1-2-11,0 1-7 10,0-1-2-9,0 2-2 9,0 0 2-9,0 0 3 8,0 0 3-7,0 0 2 7,9 11 1-7,10 5 2 7,37 35 0-7,-36-33 0 8,2-2 1-7,2-5-1 4,-1 7 1-3,11-2-1 3,6 0 2-3,3-3 3 2,4-5 2-3,-6-10 9 6,5-4 2-7,-4-5-2 7,2-3-1-5,-4-2-9 3,-7 0-1-5,-9 0-2 7,-5 1-2-3,-4 2-14-1,-2 2-17-3,-13 2-63 6,0 1-60-5,-5 5-252 8,0 3 262-10</inkml:trace>
    </iact:actionData>
  </iact:action>
  <iact:action type="add" startTime="234461">
    <iact:property name="dataType"/>
    <iact:actionData xml:id="d112">
      <inkml:trace xmlns:inkml="http://www.w3.org/2003/InkML" xml:id="stk112" contextRef="#ctx0" brushRef="#br0">29281 9635 964 0,'-6'-3'301'3,"6"2"-335"8,6 0 3-7,-6-1 20 7,12 1 8-7,20-1 24 6,40-5 12-5,-25-2 12 6,-5 2 3-7,10 1-18 7,-7-2-10-8,-2 1-13 8,-2 3-4-7,-3-1-1 7,0 2-1-6,-8 2-1 5,0 0 0-5,-2 1-21 6,-6 1-43-6,-6 2-264 4,-7 1 226-4</inkml:trace>
    </iact:actionData>
  </iact:action>
  <iact:action type="add" startTime="234748">
    <iact:property name="dataType"/>
    <iact:actionData xml:id="d113">
      <inkml:trace xmlns:inkml="http://www.w3.org/2003/InkML" xml:id="stk113" contextRef="#ctx0" brushRef="#br0">29397 9882 1014 0,'3'0'328'3,"17"4"-341"5,8 3 1-4,19-7 15 6,0 2 7-5,4-8 9 6,-4-3-1-7,7 3-2 7,-2-7-8-7,-1 1-9 7,2 1-1-7,-11 0-51 6,1 0-50-4,-4-1 65 4</inkml:trace>
    </iact:actionData>
  </iact:action>
  <iact:action type="add" startTime="235014">
    <iact:property name="dataType"/>
    <iact:actionData xml:id="d114">
      <inkml:trace xmlns:inkml="http://www.w3.org/2003/InkML" xml:id="stk114" contextRef="#ctx0" brushRef="#br0">30422 9732 1197 0,'-2'-10'388'5,"2"3"-410"4,4-4 12-5,5-5 10 7,1-1 14-6,3-5 43 5,2-3 16-5,-6-2 24 5,1-1-6-6,-1-7-34 7,5 3-19-7,8-5-28 7,6-4-9-7,0-3-4 7,9 2 0-7,-2 4 0 6,-3 4 1-5,0 18-4 5,-8 1-2-4,-2 12-7 4,-6 5-2-4,3 18 0 3,6 5 2-5,-9 15 5 6,3 8 1-5,-15 2 3 5,4 1 0-5,-8 1 2 5,-8-4 0-5,-2 0 2 5,0 4 0-4,-8 2 2 3,5-4 0-5,4-11 2 7,-1-5 0-6,6-21 1 5,2-1 3-5,2-8 7 5,0-5 4-6,4-2 5 7,-4 1-2-7,0 1-5 9,2-14-4-11,11-58-6 10,-9 30-2-7,5-8-3 8,-1-2 0-9,5-8-3 3,1-6 0-2,4-11 0 6,1-3-1-7,4 4 0 6,5 6-1-6,0 13-2 7,1 3 0-6,4 16-1 5,-7 2 2-6,8 11-1 9,2 4-1-10,-2 6 1 7,9 7-1-5,-17 3-2 4,2 3-1-4,-9 9-5 5,-5 3-2-5,1 16-1 5,-11 1 1-5,-4 18 4 6,-4 9 2-7,-11 16 6 6,1 11 1-5,-4 7 5 7,4-7 1-8,3-8 2 5,11-9 1-4,-3-12 0 6,2-4 0-6,11-4-2 4,-1-5-1-5,10-7-1 7,7-3 0-7,14-11 0 7,1-7 1-6,16-10-14 5,8-8-30-6,8-16 29 7</inkml:trace>
    </iact:actionData>
  </iact:action>
  <iact:action type="add" startTime="250038">
    <iact:property name="dataType"/>
    <iact:actionData xml:id="d115">
      <inkml:trace xmlns:inkml="http://www.w3.org/2003/InkML" xml:id="stk115" contextRef="#ctx0" brushRef="#br0">28404 11744 788 0,'-8'0'279'14,"4"6"-218"-13,1 0-70 10,3 7 5-7,3-3 4 7,-2-3 7-8,-1 4 10 9,5 0 4-7,1 4 1 6,-2-3-2-9,5-3-8 9,4-4 0-7,3-5 13 7,9-1 12-6,10-12 13 5,6-17 0-6,11-13-17 8,-16 3-18 2,-2 0-18-11,30-39-4-1,-7-7 1 7,-15 10 5-3,-23 23 4 4,-5 5 1-6,-4-1 1 7,2 7-1-7,-10 4-2 7,-4-5 0-5,-2 9-5 3,-5 2-2-5,-1 6-8 6,-5 4-2-3,-1 7-3 2,1 2-2-5,7 7-12 6,-1 6-4-5,7 9-2 6,-4 3 2-7,-5 7 15 6,5 6 8-2,-4 16 7-1,-2 5 1-2,2 16 2 6,1 1 3-7,3 3 0 7,2 4 1-7,9 9 0 8,-5 6 0-8,3 11 0 8,6 5-1-7,-13-5 1 2,1 4 0-2,3 3-1 5,-6 2 1-5,6-10 2 5,4-10-1-5,1-27 1 5,-1-17 1-5,-4-18-1 4,0-4 0-4,0-9 1 6,2-1 0-7,-2-6 5 7,0-3 2-7,-2-1 4 7,-1-1 1-7,3 1-3 7,0-1-6-7,9-26-4 10,10-48-3-10,-16 19 0 4,0-6 0-3,6-4 0 4,8-1 0-4,-6 10 1 6,3 2 3-7,8 8 1 7,2-1-1-6,14 8-2 5,4 3-2-6,-1 0-3 7,-3 9 0-7,-3 5 6 7,-1 8 2-7,0 15 1 6,-2 2 0-5,0 17-6 6,2 2-3-7,1 9 1 7,-3 4-1-7,-16 0 1 5,-7 4 2-3,-13 1 0 4,-17 3 2-3,-11-1 1 1,-3-1 2-3,-3-2 4 5,6-9 4-6,8-6 2 7,1-5-1-5,7-6-3 3,4-1-4-5,0 2 1 7,3-2 1-7,7 2-3 8,0-5-1-8,4 0-5 7,0 2-1-8,4 1 1 8,3 3 3-7,1 1 8 7,9-3 5-6,3-2 7 5,-1 3 1-5,7 0-5 5,-5 1-4-6,9 1-10 7,1-3-3-7,-1-1-1 7,-6-3-1-7,-1-2 0 6,-3 1-3-4,-1-4-38 4,6 1-32-6,-8-7-209 6,8-2 184-5</inkml:trace>
    </iact:actionData>
  </iact:action>
  <iact:action type="add" startTime="251141">
    <iact:property name="dataType"/>
    <iact:actionData xml:id="d116">
      <inkml:trace xmlns:inkml="http://www.w3.org/2003/InkML" xml:id="stk116" contextRef="#ctx0" brushRef="#br0">29593 11770 1252 0,'9'-7'390'3,"48"-22"-428"8,-30 23 3-7,15 3 37 7,1-2 2-7,8-5 0 6,-4 4-1-5,3-7 0 6,-2 0-2-7,-7 6-1 7,1-2-14-7,-9 3-79 7,-4 5-92-7,-16 3 114 6</inkml:trace>
    </iact:actionData>
  </iact:action>
  <iact:action type="add" startTime="251354">
    <iact:property name="dataType"/>
    <iact:actionData xml:id="d117">
      <inkml:trace xmlns:inkml="http://www.w3.org/2003/InkML" xml:id="stk117" contextRef="#ctx0" brushRef="#br0">29608 12033 988 0,'-2'7'336'2,"8"-3"-300"6,8 1-34-4,12 2 8 7,8-3 3-7,8-4 2 7,14-1-2-7,10-9 0 6,3-1-3-5,2 1-10 6,4-3-8-7,-6 4-87 7,-8-3-68-7,-6 2 98 7</inkml:trace>
    </iact:actionData>
  </iact:action>
  <iact:action type="add" startTime="252341">
    <iact:property name="dataType"/>
    <iact:actionData xml:id="d118">
      <inkml:trace xmlns:inkml="http://www.w3.org/2003/InkML" xml:id="stk118" contextRef="#ctx0" brushRef="#br0">30941 10874 804 0,'-7'-115'393'10,"7"105"-13"-6,4 7-393 7,1 3-2-7,2 10 0 7,-6 4 2-6,-1 12 8 5,0 9 4-6,-6 18 7 7,-7 7 5-7,7 26 8 7,-5 1 1-7,5 4-2 7,6-5-4-7,6-21-7 7,2-7-2-5,1-14-3 3,0-4-1-5,-3-10-1 7,6-2-1-7,-5-6-4 7,2-3-6-5,-5-1-21 3,1 1-21-5,-5-3-82 7,0 2-87-7,1-2 141 7</inkml:trace>
    </iact:actionData>
  </iact:action>
  <iact:action type="add" startTime="253682">
    <iact:property name="dataType"/>
    <iact:actionData xml:id="d119">
      <inkml:trace xmlns:inkml="http://www.w3.org/2003/InkML" xml:id="stk119" contextRef="#ctx0" brushRef="#br0">31398 11405 664 0,'-113'33'232'4,"115"-35"-204"6,-2 4 13-5,0-2 31 6,0 0 9-8,-2-2 20 8,-1 1-1-6,3-1-11 5,-1 1-14-5,1-7-27 7,1-9-13-10,21-39-19 8,-10 31-2-5,-3-3 0 5,10-4 8-5,3 3 16 6,1-2 9-7,-8-3 2 7,3 11-8-7,-8 1-18 7,-1 3-10-6,1 12-13 6,-7-4-1-7,-2 10-3 6,-1-3 0-6,0 2-1 6,0 2 0-5,0 0 2 7,0 0 2-9,0 0 1 8,0 0 0-7,0 0-1 7,0 0 0-7,0 0 0 7,0 0 1-7,0 0 0 8,0 0 0-9,0 0 3 8,0 0-1-7,0 0 2 6,0 0-1-4,0 0 0 3,0 0-1-4,0 0-1 5,0 0 0-6,0 0 1 7,0 0 0-7,0 0 1 8,0-1 0-8,0 1-1 5,0-2 0-4,0 1 0 6,0-1 0-6,0 1 1 5,0-1 0-6,0 1-1 7,0-1 0-7,0 1-1 7,0-1 0-6,0 1-1 5,3 0 0-5,-1-1 2 6,-1 1 0-8,4-2 3 9,-1 1 1-9,-4 1-2 9,0-1-1-9,0 1-5 8,0-1-3-7,0 1-3 7,0-1-1-7,3 2 3 7,-2 2 1-7,2 21 3 7,37 49 0-5,-40-35 0 3,0 2 0-5,-2 10 0 7,-2-1 1-7,0 3 1 7,4 1 0-7,-5-10 0 7,4-5 0-7,1-8 1 7,-8-10 0-7,8-6 2 7,3-3-1-5,-6-8 1 2,3-1 2-3,-1 1 2 6,-2-2 0-8,3 0-1 8,0-2 0-7,0 1-2 7,0-1-3-7,0 1 0 7,7-19 0-6,55-55 0 5,-39 31 0-6,5-12 0 7,4-1-1-7,-4-7 0 7,-3 1 1-7,3 8 1 7,-6 4 1-6,-7 22-2 5,-1 5-1-6,-9 15-5 7,-5 5-3-7,0 6-3 7,0 3 0-7,0-5 3 6,0 8 3-5,0 30 3 7,4 53 1-7,-10-44 0 4,6-3 0-5,0-11 1 7,6-1 0-7,0-4 0 7,3 0 0-7,4-6 1 7,-7-1 1-6,7-7-1 5,0-1 0-6,-3-4-1 7,9-1 1-7,-11-7-1 7,2 3-3-7,-4-4-21 7,-2 0-24-6,15-1-64 4,-11-8-55-4,3-1-270 6,2-3 287-7</inkml:trace>
    </iact:actionData>
  </iact:action>
  <iact:action type="add" startTime="255047">
    <iact:property name="dataType"/>
    <iact:actionData xml:id="d120">
      <inkml:trace xmlns:inkml="http://www.w3.org/2003/InkML" xml:id="stk120" contextRef="#ctx0" brushRef="#br0">32359 11278 1042 0,'-4'-4'349'3,"-4"-4"-326"4,8 7-37-3,5-2 14 8,-5 1 2-9,0 1 16 8,9-20 17-7,40-56 36 6,-24 34 12-5,2-5 15 6,1 2-10-7,-4 3-35 6,-5 0-15-5,9 9-31 6,-4 2-7-7,-7 4-6 7,8 6 0-7,-7 8-2 6,1 5-4-5,4 16-3 5,-4 11-1-5,5 20 2 8,-5 9 4-10,-7 22 3 8,-2 7 2-7,-15 1 3 6,1-3 2-6,-9-17 1 7,-6-9 2-7,6-14 1 7,2-5-1-7,5-10 0 7,4-4-1-8,-4-9 3 10,10 0 5-8,-2-9 4 3,-2 1 0-3,0 1-3 4,8-20-5-4,29-56-4 6,-18 30-2-6,0-13 1 5,-1-5 0-4,-5-4-1 3,3 3 0-5,7 5-5 7,-4 5-1-6,3 12 2 5,-4 8 0-6,-6 15 0 7,-1 8-3-6,0 13-8 5,-5 7 0-6,2 20 1 7,-3 9 4-5,-1 17 7 3,1 8 1-5,-1 5 2 7,2 0 0-7,1-9 1 7,0-1-1-6,2-15 0 5,3 0-8-6,0-1-49 6,-1-5-29-5,4 2-84 5,-2-7-55-5,-1 1 145 6</inkml:trace>
    </iact:actionData>
  </iact:action>
  <iact:action type="add" startTime="255839">
    <iact:property name="dataType"/>
    <iact:actionData xml:id="d121">
      <inkml:trace xmlns:inkml="http://www.w3.org/2003/InkML" xml:id="stk121" contextRef="#ctx0" brushRef="#br0">33364 11973 891 0,'66'61'337'2,"-75"-64"-188"6,3 2-192-3,-7 1 7 5,-1 1 8-6,-5 1 7 7,-11-2 19-6,-9-2 22 5,-8 2 8-5,-9-1-1 5,-1 1-4-6,-19 4-14 7,-11-1-8-6,-25 0 0 5,-14 0 1-6,-11 0 9 9,-3-2 2-11,6 1 4 9,0-2 0-6,-3 0-10 5,1 3-5-4,-3-3-7 3,4 4-2-4,14 0-10 4,14-2-15-3,8 7-316 4,15-1 253-6</inkml:trace>
    </iact:actionData>
  </iact:action>
  <iact:action type="add" startTime="259144">
    <iact:property name="dataType"/>
    <iact:actionData xml:id="d122">
      <inkml:trace xmlns:inkml="http://www.w3.org/2003/InkML" xml:id="stk122" contextRef="#ctx0" brushRef="#br0">31383 11986 729 0,'-8'0'235'5,"0"3"-236"4,-6 0-18-3,-5 1 35 3,-3-3 12 11,11 1 35-18,3-1 7 1,-45 2-13 2,-7 2-12 0,-5-2-40 5,23-3-10-5,-1-3-9 5,1-5 0-3,1-5 4 1,3-1 6-4,0-11 5 7,-3-8 3-6,-6-8-1 8,-3-3 0-11,-3-8-3 8,1-3-5-5,6-2-5 5,5-1-3-6,9 6-3 7,8 1-7-6,5-3 3 5,8-2 0-6,3-11 4 7,4-12 10-7,8-6 3 7,4-2 3-7,8 5 0 6,3 7 1-4,9 11-1 6,2 4 0-8,13 3 0 5,-1-2 2-3,11-8 1 3,1-5 1-5,-5 2 0 6,2 2-2-5,-1 17-2 6,1 7-2-7,2 13-4 7,5 3 1-7,10 8 1 6,9 1 1-5,3 0 3 6,0 1 0-6,-10 2 1 8,-9 3 0-9,-9 10-1 3,-11 3 0-2,-3 9 0 6,2 4 0-5,-2 6 1 2,4 3-1-4,4 12 0 9,2 1 0-11,-5 10 0 9,2 9 0-7,-7 21-2 6,-11 7-1-5,0 12 1 6,-8 1 1-7,-8-8 1 10,8 2 0-10,-5 8 1 4,-9-2 3-4,-5 5 5 7,-5-2 1-7,-27-7 5 7,-2 0 1-6,-14 10-1 4,-10 1 0-4,6 1-3 6,-3-11-4-7,2-17-25 7,-3-6-76-6,3-2 64 5</inkml:trace>
    </iact:actionData>
  </iact:action>
  <iact:action type="add" startTime="260614">
    <iact:property name="dataType"/>
    <iact:actionData xml:id="d123">
      <inkml:trace xmlns:inkml="http://www.w3.org/2003/InkML" xml:id="stk123" contextRef="#ctx0" brushRef="#br0">29652 15898 816 0,'-12'12'343'10,"6"-3"-107"-6,6 4-245 7,-4-2 5-6,4 3 7 5,1-4 3-6,4-4 13 7,2-2 11-6,5-5 12 5,8-1 0-6,5-10-10 7,9 2-11-7,13-10-13 6,4-13-3-5,5-15-2 5,7-15-1-5,-11-7-3 6,6-3-4-7,-13-4 0 7,-4 3 1-7,-7-14 3 7,-9-2 1-7,-5-5-4 6,-13-2-4-5,-2 11-8 6,-2 4 0-7,-3 13 5 7,-3 4 2-7,-9 11 6 6,-4 2 6-6,-4 9 2 7,0 9 1-6,1 15-4 5,-8 8-8-3,0 13-11 0,-5 9-2-2,4 18 1 6,5 9 4-6,-5 16 5 4,-1 8 3-4,-4 10 2 6,1 8 0-7,13 10 2 8,4 14 1-7,7 0 1 4,8-3 2-5,10-13 0 7,9-14 0-7,16-12 1 7,5-5-1-6,9-3-1 6,4-2-1-7,7-10 0 7,-6-8-1-5,-1-6 0 2,-7-12 0-4,-10-10-3 7,-1 1-4-7,-7-11-22 7,4 1-19-6,-5-2-63 5,-2-3-37-6,1-7-173 7,-2-3 203-6</inkml:trace>
    </iact:actionData>
  </iact:action>
  <iact:action type="add" startTime="261211">
    <iact:property name="dataType"/>
    <iact:actionData xml:id="d124">
      <inkml:trace xmlns:inkml="http://www.w3.org/2003/InkML" xml:id="stk124" contextRef="#ctx0" brushRef="#br0">30759 15633 994 0,'88'-63'311'2,"-101"82"-341"7,0 7-3-5,0 4 23 6,5-3 2-5,8-5 3 6,0-7 3-7,2-6 4 8,-2-2 2-9,9-4 4 7,5-2 3-5,10-3 5 6,2-6 2-7,3-8 8 6,4-1 7-5,-4-7 5 6,-1-2 6-7,-5-1-3 6,-7-6-5-5,-5-4-3 6,-7-1-4-6,-4 6 12 5,-3 2 7-6,-1 7-4 8,-4 4-6-9,-5 10-31 8,-1-4-15-6,-8 13-27 5,-6 4-8-6,0 2-4 6,-4 9-12-5,8 1-23 5,5 2-16-3,9 1-75 1,3-2-77-4,10 2 165 7</inkml:trace>
    </iact:actionData>
  </iact:action>
  <iact:action type="add" startTime="261631">
    <iact:property name="dataType"/>
    <iact:actionData xml:id="d125">
      <inkml:trace xmlns:inkml="http://www.w3.org/2003/InkML" xml:id="stk125" contextRef="#ctx0" brushRef="#br0">31647 15431 1150 0,'8'-6'368'2,"-8"-5"-382"5,0 7-7-2,-3 1 5 5,-6 3-12-6,9 0-12 7,-8 3-1-6,-28 4 24 5,-46 61 13-6,39-35 10 7,7 0 2-7,11-5-5 6,12-6-4-5,8-9-7 6,5-3 0-7,12-9 6 7,-5-1 4-7,11-2 15 7,4-10 1-7,1-4 1 7,2 0 0-7,2-1-11 7,-11 4-4-6,1 7-2 5,2 6 2-5,0 12 4 5,5 13 3-5,2 23-1 5,2 11-3-4,-3 22-6 2,-2-4-1-3,-4-3 3 6,-5-4 1-6,-12-20 3 6,-2-5 5-6,-11-14 14 4,-8-3 9-5,-2-15 15 7,-2-3 8-7,1-10 3 7,0-3-3-6,3-6-4 5,4-4-6-4,2-3-5 3,-2-4-4-4,11-1-20 6,-1-1-16-7,5-1-44 6,0-1-19-6,8-5-28 7,-1 5-10-7,6 0-20 6,-1-1-21-4,4-2 90 4</inkml:trace>
    </iact:actionData>
  </iact:action>
  <iact:action type="add" startTime="263211">
    <iact:property name="dataType"/>
    <iact:actionData xml:id="d126">
      <inkml:trace xmlns:inkml="http://www.w3.org/2003/InkML" xml:id="stk126" contextRef="#ctx0" brushRef="#br0">32068 15771 948 0,'-11'-6'321'4,"11"-3"-272"6,0 3-47-6,3-3 52 8,-1 2 16-9,-2 0-4 7,-5 1-8-5,5 1-33 6,5 2-21-6,-5 2-14 4,0-1-2-4,0 1 1 6,1-2 2-7,24-9 5 7,34-11 1-6,-33 21-1 7,-2 2-1-10,-4 9-2 10,-2 1-1-9,-8 2 2 8,-1 1 2-7,-5 1 2 8,-4-1 1-9,-9 4 0 9,-5 2 1-7,-11-3 2 4,-6 6 0-5,2-2 2 7,-2-4 0-5,3 1 0 2,9-8 0-3,7 0 1 6,5-5-1-7,6-4-4 7,1 2-3-6,0-2-3 4,0-2-1-4,4 1 4 5,19-5 1-5,45-18 2 5,-37 14-1-5,-7-4-2 6,0 0-20-6,-5-2-82 4,0 2-54-4,-1 0 90 5</inkml:trace>
    </iact:actionData>
  </iact:action>
  <iact:action type="add" startTime="263726">
    <iact:property name="dataType"/>
    <iact:actionData xml:id="d127">
      <inkml:trace xmlns:inkml="http://www.w3.org/2003/InkML" xml:id="stk127" contextRef="#ctx0" brushRef="#br0">32533 15395 1216 0,'5'-7'426'8,"-2"-6"-301"-4,11-6-168 6,11 1 18-5,3-10 25 5,3 1 10-4,-8-1 13 4,-2-2 3-6,5 7 2 7,-5 1-7-8,-2 3-11 8,-2 3-6-6,1 9-7 5,-6 2-5-6,-3 12-5 7,4 10 2-7,-7 18 2 7,1 15 2-6,-6 13 3 7,-5 0 2-8,-6-11 2 5,-1-9 0-4,-2-18 3 6,3-8-1-7,3-4 3 6,2-5 1-6,4-4 3 9,-4-2 3-11,5-4 2 9,0 1 3-7,0-1 8 7,0 1 2-6,5-27 3 5,8-48-3-6,-3 22-14 7,3-8-8-7,4-13-15 7,6-1-4-7,8-3-4 7,-2 4 3-6,6 12 8 5,0 9 4-6,2 17-1 7,1 11-2-7,-1 13-9 7,4 8-2-6,-13 11-5 5,-1 7 1-4,3 20 7 2,-8 0 0-3,1 19 9 5,-4 5 2-5,-10 7 1 5,1 7 2-3,-1-4 5 1,1-2 1-3,5-8-1 5,-2-10 0-5,11-6-5 5,2-6-3-5,3-16-4 6,3-3-16-8,2-10-64 9,3-8-122-7,-4-15 134 4</inkml:trace>
    </iact:actionData>
  </iact:action>
  <iact:action type="add" startTime="268019">
    <iact:property name="dataType"/>
    <iact:actionData xml:id="d128">
      <inkml:trace xmlns:inkml="http://www.w3.org/2003/InkML" xml:id="stk128" contextRef="#ctx0" brushRef="#br0">8312 10081 1169 0,'-38'-21'31'2,"0"-2"9"7,10 4 7-6,10 7 5 7,2-3-4-4,0 4-13 5,6 6-6-8,1 1-13 8,4 2-8-6,5 2-12 5,-1-5-8-6,1 5-4 7,0 0 1-5,0 0 5 3,29 3 6-5,61 1 3 7,-30-6 0-6,4 0-1 6,9 0-2-7,-5 2 1 7,-4-3 0-7,1 2 1 7,-7 1 1-8,2-5 1 8,0 5 1-6,1-1 0 6,-10-7 1-6,6 4-1 3,-10-6 0-3,-6 4-12 6,0 0-20-6,-22 0-77 5,-3 0-72-6,-9 3 109 7</inkml:trace>
    </iact:actionData>
  </iact:action>
  <iact:action type="add" startTime="268394">
    <iact:property name="dataType"/>
    <iact:actionData xml:id="d129">
      <inkml:trace xmlns:inkml="http://www.w3.org/2003/InkML" xml:id="stk129" contextRef="#ctx0" brushRef="#br0">8422 10293 952 0,'-19'12'312'2,"16"-2"-318"5,13-1-5-3,16-2 3 7,4-1 1-7,15-1 5 8,-4-5 0-9,7-6 2 9,4-2 0-9,-1-8 1 8,6 5 1-6,7-5-1 4,2 2-4-4,5 4-89 6,3 1 68-7</inkml:trace>
    </iact:actionData>
  </iact:action>
  <iact:action type="add" startTime="271653">
    <iact:property name="dataType"/>
    <iact:actionData xml:id="d130">
      <inkml:trace xmlns:inkml="http://www.w3.org/2003/InkML" xml:id="stk130" contextRef="#ctx0" brushRef="#br0">12979 8060 622 0,'35'51'217'10,"-38"-55"-182"-7,3 1-43 8,0 3 2-7,0-1 1 8,0 1 2-8,0 0 10 7,0 0 5-8,0 0-1 9,0 0-3-9,0 0-13 8,0 0-26-6,3 8-83 6,3 12-57-8,16 40 98 8</inkml:trace>
    </iact:actionData>
  </iact:action>
  <iact:action type="add" startTime="271953">
    <iact:property name="dataType"/>
    <iact:actionData xml:id="d131">
      <inkml:trace xmlns:inkml="http://www.w3.org/2003/InkML" xml:id="stk131" contextRef="#ctx0" brushRef="#br0">12928 8969 1296 0,'3'1'-7'9,"1"1"5"-5,2 1-43 6,-6-3-52-6,0 0-216 6,0 0 202-5</inkml:trace>
    </iact:actionData>
  </iact:action>
  <iact:action type="add" startTime="272147">
    <iact:property name="dataType"/>
    <iact:actionData xml:id="d132">
      <inkml:trace xmlns:inkml="http://www.w3.org/2003/InkML" xml:id="stk132" contextRef="#ctx0" brushRef="#br0">12950 9284 723 0,'-9'14'236'2,"9"7"-237"5,-1 5 1-3,-4-2 10 7,5 8-1-7,-3 3-13 6,3 2-36-5,9 4-125 6,0-5-76-7,5-2 136 7</inkml:trace>
    </iact:actionData>
  </iact:action>
  <iact:action type="add" startTime="272340">
    <iact:property name="dataType"/>
    <iact:actionData xml:id="d133">
      <inkml:trace xmlns:inkml="http://www.w3.org/2003/InkML" xml:id="stk133" contextRef="#ctx0" brushRef="#br0">12825 9923 818 0,'-3'19'275'2,"3"-6"-253"6,0-3-7-4,8 8 1 6,0-7-3-5,20 7-127 6,5-2 85-7</inkml:trace>
    </iact:actionData>
  </iact:action>
  <iact:action type="add" startTime="273283">
    <iact:property name="dataType"/>
    <iact:actionData xml:id="d134">
      <inkml:trace xmlns:inkml="http://www.w3.org/2003/InkML" xml:id="stk134" contextRef="#ctx0" brushRef="#br0">10440 11804 885 0,'-19'0'293'1,"13"-6"-297"7,1 2 4-4,7 4 0 7,10 3 2-6,9 0 2 5,5-8 4-6,3 2 3 7,4-6 2-7,5 2-2 7,9 7-2-7,11-14-5 6,14 2-2-5,16-9 8 6,10-4 2-7,7 6 2 8,-3-1 0-7,7 4-9 3,-5 1-3-1,3 9-1 1,5 0 0-3,-19 6 0 7,-3-3-1-9,-20 0 0 9,-11 1 0-8,-20-6-30 7,-4 4-44-6,-20-1 48 4</inkml:trace>
    </iact:actionData>
  </iact:action>
  <iact:action type="add" startTime="273656">
    <iact:property name="dataType"/>
    <iact:actionData xml:id="d135">
      <inkml:trace xmlns:inkml="http://www.w3.org/2003/InkML" xml:id="stk135" contextRef="#ctx0" brushRef="#br0">11145 11628 920 0,'0'9'287'2,"4"16"-311"6,8 10-4-4,4 21 31 7,3 8 0-7,-1 8-3 7,1 3 0-7,-2 13 4 7,-3 11 3-7,-3 30 3 7,-6 3 0-7,-2 3-4 7,-2-6-1-7,-1-13-3 8,3-9 0-7,1-25 0 4,-2-12 0-5,4-25-2 7,-2-5-6-7,4-11-71 8,2 2-62-7,0-10 84 4</inkml:trace>
    </iact:actionData>
  </iact:action>
  <iact:action type="add" startTime="274184">
    <iact:property name="dataType"/>
    <iact:actionData xml:id="d136">
      <inkml:trace xmlns:inkml="http://www.w3.org/2003/InkML" xml:id="stk136" contextRef="#ctx0" brushRef="#br0">12506 11252 783 0,'-22'-9'222'6,"3"9"-286"-3,-5 14 1 9,4 13 39-9,-8 9 6 7,-3 3 15-5,-1 7 48 6,0 6 17-7,-3 20 28 7,-5 13 1-7,2 23-21 7,-9 9-6-7,14 14-17 7,-8 3-10-6,13 11-15 4,9-1-7-4,5-18-15 6,23-12-8-6,6-32-22 6,7-10-8-6,12-13-19 4,8-4-4-5,-1-11 0 7,10-1 0-6,1-8-61 5,-7-10-60-6,6 0 118 7</inkml:trace>
    </iact:actionData>
  </iact:action>
  <iact:action type="add" startTime="275435">
    <iact:property name="dataType"/>
    <iact:actionData xml:id="d137">
      <inkml:trace xmlns:inkml="http://www.w3.org/2003/InkML" xml:id="stk137" contextRef="#ctx0" brushRef="#br0">13763 11603 380 0,'-111'-136'190'10,"99"120"-39"-6,3 6-103 7,-1 1 7-6,-2-3-7 5,-4 2-5-6,4 3 7 6,6-1 0-5,-2 2-16 6,6 3-7-7,-2 0-18 7,-7 1-8-7,7 2-6 6,-3 1-1-5,-4 5 7 5,3 4 11-5,2 11 22 5,-3 4 5-5,3 13-1 6,2 10-9-7,1 19-18 7,3 15-5-6,-5 17-2 4,1 5 1-4,-15 14 9 6,3 4 4-7,-6 13-1 6,-2 0 0-5,3-12 0 6,0-12-2-7,3-26 2 7,14-6 0-7,0-19-9 6,4-4-2-5,7-18-3 5,-10-10-1-5,12-6-5 4,-5-9-8-3,1-4-27 3,9 0-18-4,-8-9-42 6,7 1-24-6,0-4-181 5,2-7 201-5</inkml:trace>
    </iact:actionData>
  </iact:action>
  <iact:action type="add" startTime="275989">
    <iact:property name="dataType"/>
    <iact:actionData xml:id="d138">
      <inkml:trace xmlns:inkml="http://www.w3.org/2003/InkML" xml:id="stk138" contextRef="#ctx0" brushRef="#br0">14224 11700 1126 0,'22'25'358'2,"12"26"-394"7,-5 3 23-7,2 5 16 10,-2 5-1-9,-2 7 14 8,-8 4 0-7,-10 14-1 8,-9 8-1-9,-27 11-17 8,-9 12-23-6,-39 12-96 5,-12 9-88-2,-31 2 124 0</inkml:trace>
    </iact:actionData>
  </iact:action>
  <iact:action type="add" startTime="279233">
    <iact:property name="dataType"/>
    <iact:actionData xml:id="d139">
      <inkml:trace xmlns:inkml="http://www.w3.org/2003/InkML" xml:id="stk139" contextRef="#ctx0" brushRef="#br0">7055 11848 629 0,'-9'-4'213'4,"5"-1"-203"7,4-2 5-6,8 0 11 4,-6-7 16-4,7 0 22 5,-9-1 0-5,3-4-8 5,2-2-17-5,1-3-27 4,6-7-4-3,3-9 1 4,2-2 3-6,4-8 9 7,2-6 8-7,1-2 9 6,-5-1 4-3,-2-11-2 3,-6-1-7-6,-7-11-14 6,-1-4-5-6,1 4-11 7,-2 3-1-6,-1 11-1 6,2 1-1-6,-3 1 1 4,-6 3 0-5,-5-9 1 7,-1 6 0-6,-4 9 0 4,1 6 0-4,-4 16-1 7,1 7-1-9,8 15-11 8,-5 5-12-7,2 8-27 7,5 5-3-5,-9 8 5 3,10 4 11-5,-2 16 24 7,3 11 3-7,6 14 2 7,-1 11-1-7,8 16 0 6,-2 3-1-5,8 13 3 5,-4 7 0-5,1 23 4 6,-3 1 1-7,1 1 2 7,-4-4 3-7,8-9 0 7,-2-1 0-7,-4-15-1 7,7-13-1-7,-9-28 2 7,1-18 1-6,-5-20 1 4,1-7 3-5,2-15 4 7,-1 0 7-7,2-12 16 7,5-4 3-7,0-12-5 7,-1-12-3-7,-2-14-9 6,3-6 2-4,-5-17 0 4,1-5-2-6,2 3-7 6,0 0-2-5,8 7-1 6,-2 9-2-7,2 9-6 7,4 4-4-6,9 14-10 5,6 4-2-5,7 16-8 5,0 4-8-6,3 11-5 6,1 11-1-3,-3 9 7 1,-1 0 10-3,-4 7 10 5,-12-3 2-5,-12-2 1 6,-4 7 0-6,-27-2 3 5,-4 2 2-6,-16 4 2 6,-6-4 3-5,-1 1 4 7,0-3 2-8,11 6 1 6,2-7 0-5,8 3-1 4,1-6-3-4,8-6-4 5,6 7-1-5,8 5-1 6,2 7 2-6,10 3 11 4,5-6 4-5,7-7 4 7,6-3-3-6,9-4-8 5,4-2-4-6,10 0-3 7,4-2-2-7,-2-3-1 7,3 0-1-7,-4-1-2 7,-3 1-9-7,-5-1-30 7,-5-3-21-5,-9-1-86 3,-2-2-75-5,-3-7 142 7</inkml:trace>
    </iact:actionData>
  </iact:action>
  <iact:action type="add" startTime="281301">
    <iact:property name="dataType"/>
    <iact:actionData xml:id="d140">
      <inkml:trace xmlns:inkml="http://www.w3.org/2003/InkML" xml:id="stk140" contextRef="#ctx0" brushRef="#br0">8861 3478 529 0,'4'-9'248'10,"21"-37"-26"-5,-22 47-242 5,-6 1 8-6,8 6 0 7,2 6 6-7,-4-1 4 7,6-2 3-7,-5-3 4 6,1 1 2-5,-5-1 1 5,0 3 1-5,7 5-3 5,-1-6-1-5,-6 6-2 5,13 8-1-5,-9-1-1 5,7 5 0-6,8 6 0 8,-18-4-1-6,8 17-1 3,-5 6 0-5,1 20-1 7,-2 12-1-7,-3 10 0 7,-5 4-1-7,1-3 0 7,1 1 1-7,-3 6 3 7,-7 5 2-7,3 6 5 7,-8-2 0-7,-1-2 2 8,1-3-1-7,-9 10 4 3,3 6 2-4,5-6 4 7,-4 8-2-5,-1-2-2 4,5 7-1-7,-4 8 9 8,5-3 1-7,-1 1 4 7,0 2 0-7,0 1-13 7,1-3-2-7,4-5-6 7,-1-10-1-7,2-1 0 7,-2-5-1-7,5-14-1 8,-3-6 0-7,4-4-1 4,-1-2-1-5,1 8 0 7,-4 3 1-7,6-4 0 6,-1-1 0-5,4-2-1 6,4-2-1-7,4 10 0 6,1 0 1-5,-5-4 0 5,-2-1 0-5,-5-12 0 7,5 2 0-8,4 1 0 6,-2-2 0-6,3-2 1 7,-3-4 0-7,0-4 0 8,0-3 0-7,0-3-1 3,0 2-1-3,1 12 1 6,2 0 0-8,-1 4 0 8,-2-4 0-6,0-8 0 6,-2 1 1-6,2-1-1 5,-3 5 1-7,3 8-1 8,0 3 2-6,-1 4-1 5,1-2 0-6,1-1-1 6,4 5-1-5,0 8 1 5,0 2 0-5,-1 0-1 6,-4-4 0-5,5-2 1 3,-1 4-1-5,2 4 1 7,-2-2-1-7,5-3 1 8,-5-6 0-8,2-1 0 6,-1 2 1-6,-1 2 0 7,-1-1 2-7,-1-6 0 7,5-2 1-6,-1 2-1 5,3-2-2-6,-1 8 12 7,-2-5 2-7,-1-9 3 9,-4-3 2-9,6-12-9 5,-5 4-2-4,1 6-4 5,-2 2 0-5,-1 2-4 4,0 0-1-5,-1-9 1 8,1-5-1-8,1-7 0 6,2-1 0-6,-3-4 0 7,3 1 1-7,1-7-2 8,1-1 0-8,4-3-1 6,-5-7-2-6,6-2-13 7,-1-8-10-7,0-9-37 8,-3-5-27-8,-2-9-130 6,-1-6 143-6</inkml:trace>
    </iact:actionData>
  </iact:action>
  <iact:action type="add" startTime="282403">
    <iact:property name="dataType"/>
    <iact:actionData xml:id="d141">
      <inkml:trace xmlns:inkml="http://www.w3.org/2003/InkML" xml:id="stk141" contextRef="#ctx0" brushRef="#br0">8685 13721 759 0,'0'44'335'5,"3"-40"-95"4,3-1-219-5,12 6-21 7,2-2 5-3,15-4-3-1,8-2-3-3,1-11-1 7,14-2-13-7,-2-8-40 6,-3-8-48-5,11-4 61 6</inkml:trace>
    </iact:actionData>
  </iact:action>
  <iact:action type="add" startTime="296306">
    <iact:property name="dataType"/>
    <iact:actionData xml:id="d142">
      <inkml:trace xmlns:inkml="http://www.w3.org/2003/InkML" xml:id="stk142" contextRef="#ctx0" brushRef="#br0">15587 12288 345 0,'-18'-18'154'12,"4"-1"-96"-9,-6 6-21 8,1 1-1-7,2 2-30 6,-2 1-4-5,-2-1 13 5,5 1 13 9,10 5 26-16,0-1 11 0,-26-17 7 3,6 5-5-3,10-1-13 8,4 6-7-7,8 5-13 7,-4 1-6-7,4 2-14 6,-3 1-7-5,7 0-12 5,0 1-3-5,0 1-1 5,0-1 3-4,30 1 8 4,27-1 7-6,-14 0 11 7,2 0 0-6,7 1-1 5,5 1-4-6,4-3-5 7,2-2 3-7,9-1 8 7,12 1 1-7,1-4 2 7,2-1-1-7,-2 2-10 7,-11-4-3-7,-8 7-6 7,-11 0-2-7,-3 5-2 6,-1-1 0-5,-9-1 0 5,-9 1-3-5,-10-2-24 6,-5 3-14-7,-8 0-31 6,-4-3-25-5,-12-4-99 6,-12-7 129-7</inkml:trace>
    </iact:actionData>
  </iact:action>
  <iact:action type="add" startTime="296825">
    <iact:property name="dataType"/>
    <iact:actionData xml:id="d143">
      <inkml:trace xmlns:inkml="http://www.w3.org/2003/InkML" xml:id="stk143" contextRef="#ctx0" brushRef="#br0">16007 11490 1164 0,'5'8'-12'4,"3"3"6"6,-2 13-11-5,7 26 23 6,5 10 10-7,-11 26 22 7,9 14 7-7,-1 16-3 6,-5 10-8-5,-1 14-21 6,0 4-7-6,-5-5-4 5,1-11-1-6,9-23-3 6,0-10-7-5,2-20-15 6,-3-12-14-6,0-23-64 5,-3-15-52-6,5-12 96 6</inkml:trace>
    </iact:actionData>
  </iact:action>
  <iact:action type="add" startTime="298703">
    <iact:property name="dataType"/>
    <iact:actionData xml:id="d144">
      <inkml:trace xmlns:inkml="http://www.w3.org/2003/InkML" xml:id="stk144" contextRef="#ctx0" brushRef="#br0">18074 8872 66 0,'2'35'63'6,"2"-3"5"-2,3 2 3 7,-1 0 9-7,5-5 9 7,-4-1 3-7,-1-2 18 6,0-1-11-5,2 3-13 5,0-3-9-5,-2 9-34 7,2-4-13-9,-2 7-20 8,3 3-5-7,-3 1-4 6,3 3 0-4,2 0-1 6,-3-3 0-8,5-6 2 5,-3 1-1-4,3-6 2 5,2-2 0-4,1-1 8 2,-4-3 6-4,1 1 13 8,-3 3 9-6,-2-2 0 3,2 5-4-6,0 4-13 9,-1-1-9-7,1 2-10 4,-1-2 0-5,0-2 2 8,-3-3 1-9,-2 1 2 8,5 5 2-7,0 0 3 7,1 3 7-6,7 0 10 5,-6-7 3-4,2-3 2 2,-4 1-4-3,-1-4-7 5,1-1-6-4,1-4-6 6,4-2-2-9,-7-4-5 6,6 2-1-4,-4-2-1 5,1-4 0-5,-14-4-1 5,4 1 0-5,3-1 0 6,-3 0-1-7,14 1 0 7,-8 0-1-6,-1-2 0 5,-1 5 0-6,-1-1-1 6,7 0 1-5,-8 1-1 5,5 0 1-5,-10 0 0 5,3 4 0-6,4 0 0 7,-1 1 1-6,8 1 0 5,-1 0 0-6,-3-6 0 7,1 1 0-6,-1-5-1 4,-10 1 1-4,6-1-1 8,-2-3-3-11,-1-3-13 8,0 0-15-5,0 0-34 9,0 0-18-11,0-2-33 6,0 1-8-5,0-11 13 8,0-22 19-7,5-40 52 4,-1 35 24-5,-5 13 21 8,-4 6 4-7,-2 11-1 4,-3 3 0-5,8 6 3 6,-5 4-3-5,3 2 6 5,4 6 10-5,-6-3 27 5,10 7 16-5,-8 0 25 5,4 0 0-4,1-1-7 4,2-5-6-6,15 2-16 7,2-2-7-7,-1-1-6 6,5 2 1-5,-1-11 11 5,0-8 4-5,13-20-7 5,-3-9-11-6,10-5-31 8,-2-5-21-8,-7 3-63 6,-1 3-34-6,-1-5-133 7,-4 2 144-5</inkml:trace>
    </iact:actionData>
  </iact:action>
  <iact:action type="add" startTime="303300">
    <iact:property name="dataType"/>
    <iact:actionData xml:id="d145">
      <inkml:trace xmlns:inkml="http://www.w3.org/2003/InkML" xml:id="stk145" contextRef="#ctx0" brushRef="#br0">18253 12359 823 0,'-10'0'281'3,"8"3"-268"8,2-1-7-7,0-2 2 6,0 0-7-6,0 0 6 7,8 1 7-6,18 4 11 6,35-1 7-8,-28-10 4 8,0-1-2-7,8-9-3 7,2-3-2-7,-1-11 1 6,5-2 0-4,2-6-2 5,-2 0-3-8,-4-2-7 9,-2-2-3-8,-7-2-1 7,3 3-1-5,-14 0-3 2,4-3 0-1,-7-2-5 2,-2-6 0-5,-5-10 1 6,-1 1 0-5,-5-5 0 5,-3 3 0-6,-4 11 0 7,-3 4-2-7,-5 4-1 7,2 6-1-6,-7-3-2 6,2 4-3-6,-3 4-1 5,-2-1 1-7,4 9 2 8,-3 4 1-7,2 7-3 8,0 2 1-8,0 6-5 6,2 2-1-6,-3 7-3 7,1 3-2-7,-5 10 1 7,3 9 1-7,1 5 2 7,-4 10 1-7,2 4 2 6,-6 6 0-5,9 20 1 6,4 14 0-6,6 30 1 4,-1 8 2-4,-4 8-1 6,8 5-1-7,5 8-1 7,-5 1-8-8,10-3-4 8,-6-11 2-5,4-33 2 3,6-6 9-2,0-23 5 3,-4-6 1-7,0-14 2 8,2-14 1-3,-11-12 4-2,2-10 8-2,-10-11 15 7,5 2 4-7,-5-3 0 7,6 0-7-7,-2-1-14 7,3-1-6-5,-2 1-6 2,-1-1-3-3,2 1-1 6,-8-26-1-7,-10-46 0 6,18 29 0-5,2-4-2 6,9-3 0-7,3-1 0 7,9-3-1-6,6-1 2 5,2-3-1-6,-1-7 0 8,3 0 0-6,-1-4 1 2,3 6 2-2,4 8 2 6,4 6 1-10,3 14 5 8,5 0 0-6,-3 10-1 7,-7 7-1-3,5 9-5-1,-7 5-1 1,0 11-3-2,2 6 2 0,-15 8-1 3,-3 5 2-5,-6 8 1 8,-7-4 1-6,-6 7 3 2,-3 0 1-2,-8-4 1 3,-1 12 0-5,-10-5-2 7,-4 1 0-6,-2 2 6 5,-10-6 6-6,10-9 10 6,-7-2 3-5,8-10 4 6,-5-5 0-4,7-4-5 0,-1-3-4-2,-5-3-8 6,9 2-6-7,-18-4-8 7,9 1-1-7,0-4 0 7,5 1 1-6,4-4 1 5,4-3 1-6,7 2-3 7,-3-4-1-7,8 0-3 8,2-1-1-7,-2-8 2 4,3 3 2-5,4 8 0 6,-4-4 0-5,3 11-3 5,-3-2-2-5,0 1-2 6,0 4-1-7,0 1 2 6,0 0 1-6,0-2 4 7,0 1 1-5,0 1 3 3,0 0 4-5,11 1 6 7,-1 2 2-7,41 27 0 6,-38-10-3-4,0 2-4 4,6 2-2-6,1 1-2 6,2-1-1-4,-2 3-1 3,12-2 1-4,-8 4 0 6,-2 3 0-7,11 5-1 6,-6 2-2-5,12 1 0 7,7 0 0-6,-10-13 0 2,4 0 0-1,-1-16 3 3,4-11 3-5,5-2 5 3,-1-17 2-4,9-5 0 7,-1-4-2-5,1-8-7 3,-5 0-21-5,-12-3-63 7,-3 1-37-4,-7 0-187 1,8 4 194 0</inkml:trace>
    </iact:actionData>
  </iact:action>
  <iact:action type="add" startTime="305646">
    <iact:property name="dataType"/>
    <iact:actionData xml:id="d146">
      <inkml:trace xmlns:inkml="http://www.w3.org/2003/InkML" xml:id="stk146" contextRef="#ctx0" brushRef="#br0">20111 11926 995 0,'-6'-8'345'6,"6"1"-258"3,-2-2-119-5,4 6-5 7,2-1 25-7,0-1 7 8,-4 5 2-9,0 0 4 8,0 0 1-7,0 0 2 7,18 0 0-7,48 5 2 7,-24-5-1-7,16 6-3 8,0-3-1-9,10 1-1 8,-2-2 1-7,-8-4-1 7,-1-1 0-7,-10 0 0 8,-6 0 1-8,-9 3-1 6,-8 0 1-6,-14-4-1 7,3 4 1-7,-11 0-2 6,1-2-3-6,-2 2-28 7,-1 0-32-7,-1-1-79 7,-2-1-58-6,3 1 123 5</inkml:trace>
    </iact:actionData>
  </iact:action>
  <iact:action type="add" startTime="306094">
    <iact:property name="dataType"/>
    <iact:actionData xml:id="d147">
      <inkml:trace xmlns:inkml="http://www.w3.org/2003/InkML" xml:id="stk147" contextRef="#ctx0" brushRef="#br0">20656 11466 1082 0,'-30'-24'364'6,"23"45"-313"2,-5 6-78-3,-10 23 17 5,-4 4 10-4,-12 18 6 4,1 6 9-6,-2-6 15 6,2-3 6-3,0-20-2 2,-1-9-7-3,15-9-15 4,-1-6-5-7,10-6-8 8,2-2-9-7,5-5-22 7,-2-2-14-7,0-8-29 8,3-1-12-9,-1-7-36 8,5-5-37-7,0-6-161 7,-4-7 205-7</inkml:trace>
    </iact:actionData>
  </iact:action>
  <iact:action type="add" startTime="306356">
    <iact:property name="dataType"/>
    <iact:actionData xml:id="d148">
      <inkml:trace xmlns:inkml="http://www.w3.org/2003/InkML" xml:id="stk148" contextRef="#ctx0" brushRef="#br0">20150 11568 483 0,'-7'-23'260'2,"1"9"18"3,7 6-148 0,-1 6-50 6,0 1-10-8,0 1-53 8,0 0-15-6,0 0 6 5,9 6 11-5,18 17 24 5,34 52 7-6,-24-21 2 7,5 5-10-7,2 1-22 7,12 3-8-7,-2-6-7 7,3 0-3-5,-10-6 0 5,-6-5-1-6,-4-5 1 3,-12-2 0-4,5-4 0 8,-5-4-1-7,-1-1-1 4,-2-9-6-4,-6-7-39 6,0 0-37-6,-4-5-185 4,-4 0 173-4</inkml:trace>
    </iact:actionData>
  </iact:action>
  <iact:action type="add" startTime="306866">
    <iact:property name="dataType"/>
    <iact:actionData xml:id="d149">
      <inkml:trace xmlns:inkml="http://www.w3.org/2003/InkML" xml:id="stk149" contextRef="#ctx0" brushRef="#br0">21646 11019 657 0,'28'-71'295'7,"-40"58"-47"-4,9 3-229 7,-6 4 6-5,9 3 15 5,0 2-2-5,0 1 15 6,0 0 4-7,0 0-3 7,0 0-9-7,0 0-21 6,0 0-9-4,0 0-6 4,0 0 0-6,9 1 4 6,10 5 3-5,28 25 2 5,-35-17 0-5,-1 4 0 7,-2-1 0-10,6 7-4 9,-6-5-3-7,-2 2-5 10,-1 0-2-12,8 7-3 10,-5 5-1-8,4 3 1 5,4 4-1-4,-10-2 1 5,8-2-1-5,-5 4 1 5,-6-3 0-6,4 4 0 7,-3 3 0-5,-3 3-1 3,7 10 1-5,-6 10-1 7,1 3 0-7,2 5 1 7,-2-9 0-5,2-4 7 3,1-5 5-5,1-4 7 7,0-1 1-7,4 3-4 8,-2 2-4-7,-4 0-6 4,2 1-2-5,-7 4-1 7,4-5-1-7,-1-7 0 7,-3-5 1-7,2-9 1 7,-1-7 1-5,1-7 13 3,-2-6 6-4,-1-9 8 5,0 1 3-6,0-6-6 7,0-2-5-7,0 0-10 7,0 0-5-7,0 0-15 6,0 0-17-5,0 0-50 5,0 0-39-4,0 0-175 4,-1 0 184-6</inkml:trace>
    </iact:actionData>
  </iact:action>
  <iact:action type="add" startTime="309344">
    <iact:property name="dataType"/>
    <iact:actionData xml:id="d150">
      <inkml:trace xmlns:inkml="http://www.w3.org/2003/InkML" xml:id="stk150" contextRef="#ctx0" brushRef="#br0">18372 13923 410 0,'-9'-2'195'4,"-3"-4"-2"7,0-2-146-7,1 0-17 7,0 4 3-7,1 1-17 7,1 3 14-7,1 0 34 6,-1 0 9-5,-1 0-3 6,1-1-12-7,0-1-23 6,-1-1-6-5,4 0-4 6,1 2 0-7,3 1 11 6,2 0 7-6,-2 0 6 7,-1 0 0-6,3-2-17 6,0 2-9-8,0 0-14 8,0 0-4-7,0 0-5 7,0 0 0-6,9 3-1 6,14 3 0-8,42 18 1 8,-31-16 0-6,17 1 0 6,0 0 0-7,22 0 0 7,4-1 0-6,-3 0 0 6,5-2-1-6,3-5 0 3,9 2 0-4,23-3 0 6,-33-1 1 6,0-1 0-12,72-2 0-3,29-7 1 8,-18 1-1-4,-16 1 0 6,-3-1 0-3,-4 0 1-1,-1 1-1-2,7-4 1 5,-1 1-1-6,11-2 1 7,0-1-1-6,0 2 1 5,-6 2 0-6,-11 3 1 8,-5 2-1-6,-10 4 2 1,0-1 2-3,-6 2 10 9,-8 0 4-9,-8 1 3 6,-5 0 1-6,-10 0-4 8,-7 0 2-9,-17-5 7 8,-8 4 5-7,-14-2 5 9,-5-2 0-9,-14 4-11 5,-4-1-8-6,-8 2-16 8,-3-3-20-7,-5 3-66 9,2-1-41-11,-5 0-250 10,0-1 243-8</inkml:trace>
    </iact:actionData>
  </iact:action>
  <iact:action type="add" startTime="317598">
    <iact:property name="dataType"/>
    <iact:actionData xml:id="d151">
      <inkml:trace xmlns:inkml="http://www.w3.org/2003/InkML" xml:id="stk151" contextRef="#ctx0" brushRef="#br0">9366 15877 1034 0,'-4'0'338'2,"7"-4"-346"5,7 0-3-3,14-5 11 6,6 0 4-5,19-1 5 6,-13 1 0 3,-2 2-3-11,36-6-3-1,17 2-4 9,-15-2-2-7,-3-2 2 6,-2-1-1-5,6-4 1 5,6-5 0-5,6 4 1 7,0-2 0-8,-3 2-1 5,-10 2 1-4,-12 3-47 5,-6 2-41-5,-10 3-146 5,-7 4 141-4</inkml:trace>
    </iact:actionData>
  </iact:action>
  <iact:action type="add" startTime="317940">
    <iact:property name="dataType"/>
    <iact:actionData xml:id="d152">
      <inkml:trace xmlns:inkml="http://www.w3.org/2003/InkML" xml:id="stk152" contextRef="#ctx0" brushRef="#br0">9712 16231 1248 0,'5'3'388'2,"25"-6"-427"6,8-5-5-3,18-1 43 6,4-4-2-7,8 2 0 7,2-6 0-7,9 0 1 5,-1-1-19-4,-2 1-66 6,-1-1-65-6,-11 3 89 5</inkml:trace>
    </iact:actionData>
  </iact:action>
  <iact:action type="add" startTime="318316">
    <iact:property name="dataType"/>
    <iact:actionData xml:id="d153">
      <inkml:trace xmlns:inkml="http://www.w3.org/2003/InkML" xml:id="stk153" contextRef="#ctx0" brushRef="#br0">11267 15252 986 0,'-19'-5'347'2,"13"0"-320"4,0 5-14-1,7 0-9 5,5 4-14-5,12 2-3 5,10-3 5-6,17-3 7 7,12-2 1-7,18-7 6 7,0-2 3-7,4 1 2 8,-5-7-1-9,-8-2 0 8,8 3-2-7,-7-4-5 8,3 1-2-6,-2 4-20 1,-7 0-45 0,-14 5-213 1,-9 1 187-2</inkml:trace>
    </iact:actionData>
  </iact:action>
  <iact:action type="add" startTime="318600">
    <iact:property name="dataType"/>
    <iact:actionData xml:id="d154">
      <inkml:trace xmlns:inkml="http://www.w3.org/2003/InkML" xml:id="stk154" contextRef="#ctx0" brushRef="#br0">11810 15140 897 0,'-12'14'365'2,"6"-14"-206"4,2 4-123-1,8 12-39 5,1 5-1-6,4 20 2 8,-3 7 2-9,2 22 4 8,1 11 0-7,-4 13 0 7,0 7-2-6,-5 6-1 5,5 4 0-6,4-5 0 8,-5-7-1-9,6-17-5 9,3-7-8-9,2-7-18 9,7-8-14-9,3-16-30 8,-2-6-17-5,10-18-66 3,0-2-81-5,4-12 155 6</inkml:trace>
    </iact:actionData>
  </iact:action>
  <iact:action type="add" startTime="319018">
    <iact:property name="dataType"/>
    <iact:actionData xml:id="d155">
      <inkml:trace xmlns:inkml="http://www.w3.org/2003/InkML" xml:id="stk155" contextRef="#ctx0" brushRef="#br0">12992 14837 1123 0,'22'-121'372'2,"-39"107"-373"4,4 4-6-1,-7 19-13 5,4 19-4-5,-10 16-2 6,-6 13 5-7,0 10 25 6,-2 4 8-5,12 15 7 6,7 14 1-7,18 5-3 7,2-2-6-7,6-20-6 7,7-12-2-7,7-19-1 8,10-3 0-8,4-10-4 6,2-1 0-6,-4-10-5 7,1-3-8-7,-6-10-25 8,1-2-24-8,-4-7-78 6,-1-3-75-4,4-3 138 4</inkml:trace>
    </iact:actionData>
  </iact:action>
  <iact:action type="add" startTime="319402">
    <iact:property name="dataType"/>
    <iact:actionData xml:id="d156">
      <inkml:trace xmlns:inkml="http://www.w3.org/2003/InkML" xml:id="stk156" contextRef="#ctx0" brushRef="#br0">13703 14590 1172 0,'82'-31'380'3,"-85"32"-391"7,3 9-10-5,3 26 6 6,-2 12 8-6,-1 33 7 5,0 11 1-6,-4 15 3 6,-3 3 1-5,4 1-2 5,3-2-1-5,4-20-2 7,6-13-1-6,3-19-6 1,-2-10-18-2,-2-13-57 5,-1-2-54-5,3-11-176 6,-4-7 197-7</inkml:trace>
    </iact:actionData>
  </iact:action>
  <iact:action type="add" startTime="319671">
    <iact:property name="dataType"/>
    <iact:actionData xml:id="d157">
      <inkml:trace xmlns:inkml="http://www.w3.org/2003/InkML" xml:id="stk157" contextRef="#ctx0" brushRef="#br0">14192 14859 589 0,'32'-10'209'5,"6"10"-178"4,-1 0 0-5,4 17 7 7,0 11 8-6,-6 15 13 6,0 8 9-8,-5 18 18 8,-1 10-16-7,-8 13-20 6,-10 4-10-5,-11-1-18 5,-11-10-6-6,-14-2-12 10,0 1-3-10,-8-1-29 5,6-2-41-5,2-2-260 7,1-6 225-6</inkml:trace>
    </iact:actionData>
  </iact:action>
  <iact:action type="add" startTime="320108">
    <iact:property name="dataType"/>
    <iact:actionData xml:id="d158">
      <inkml:trace xmlns:inkml="http://www.w3.org/2003/InkML" xml:id="stk158" contextRef="#ctx0" brushRef="#br0">16250 15215 988 0,'71'87'415'11,"-86"-96"-79"-8,6 10-413 8,3 2-27-7,6 5 35 7,0-4 5-6,0-4 77 6,0 0 39-8,0 0 18 9,30 0 2-9,62 3-29 8,-30-5-15-7,8-5-13 6,9-2-6-5,-9-5-5 6,2-1-1-6,-13-1-3 5,-8 4 0-5,-10 0-48 6,-4 5-42-6,-13 4-259 4,-6-7 229-5</inkml:trace>
    </iact:actionData>
  </iact:action>
  <iact:action type="add" startTime="320437">
    <iact:property name="dataType"/>
    <iact:actionData xml:id="d159">
      <inkml:trace xmlns:inkml="http://www.w3.org/2003/InkML" xml:id="stk159" contextRef="#ctx0" brushRef="#br0">16581 14834 1648 0,'15'37'-2'10,"-6"-3"2"-5,8 48-1 5,-3 13 1-6,-8 22 1 7,-2 5 2-5,-7-9 0 3,7-2 0-5,1-17-2 8,4-6-1-6,5 7-12 1,-9-7-22-2,6-12-66 5,0-7-57-4,2-18 94 4</inkml:trace>
    </iact:actionData>
  </iact:action>
  <iact:action type="add" startTime="324256">
    <iact:property name="dataType"/>
    <iact:actionData xml:id="d160">
      <inkml:trace xmlns:inkml="http://www.w3.org/2003/InkML" xml:id="stk160" contextRef="#ctx0" brushRef="#br0">18687 14737 939 0,'-21'-21'363'3,"4"-4"-220"8,3 11-95-7,10 9-30 7,-6-1-2-6,14 9-21 5,-4-6-4-6,0 1 1 6,0 2 2-5,0 0 4 6,0 0 4 4,6 24 11-13,17 65 4 1,-15-16 1 7,1 11-1-7,5 8-8 9,-4 6-2-8,-1 14-3 6,1 1-1-5,-5-8-3 7,-5-2 1-6,0-10-11 1,-5 3-16-2,1 0-62 6,-6-5-39-7,1-21-140 7,5-8 165-8</inkml:trace>
    </iact:actionData>
  </iact:action>
  <iact:action type="add" startTime="324618">
    <iact:property name="dataType"/>
    <iact:actionData xml:id="d161">
      <inkml:trace xmlns:inkml="http://www.w3.org/2003/InkML" xml:id="stk161" contextRef="#ctx0" brushRef="#br0">19060 15917 717 0,'5'32'222'2,"14"8"-248"7,-2-1 3-5,5-6 26 6,12-6-1-6,0-6 0 7,2-5 1-6,11-7 3 5,-4-5 6-6,12-8 40 7,1-11 24-6,-9-11 37 5,-5-9 14-6,-10-14-12 8,1 0-9-8,-10-14-23 7,1 0-13-7,-7 1-15 9,-11 2-7-8,-6 17-12 2,-4-1-6-2,-7 9-13 5,1 5-6-5,-10 2-8 6,1 6-2-8,-2 6-9 8,-2 4-10-6,4 12-23 5,-2 0-12-4,6 15-24 3,5 2-7-4,1 11-22 5,5 4-16-6,8 2-62 7,4-2-100-6,8-1 186 5</inkml:trace>
    </iact:actionData>
  </iact:action>
  <iact:action type="add" startTime="325102">
    <iact:property name="dataType"/>
    <iact:actionData xml:id="d162">
      <inkml:trace xmlns:inkml="http://www.w3.org/2003/InkML" xml:id="stk162" contextRef="#ctx0" brushRef="#br0">20515 15343 1069 0,'-13'-14'383'5,"-2"4"-294"-1,0 3-64 7,-8-3 9-7,-3 8-6 6,-4-1-18-5,-8 11-9 6,-1 3-4-7,-5 24-5 7,-2 11 2-6,8 14 5 5,2 4 2-6,12-1 0 6,7-4-1-5,15-14-13 7,4-5-3-8,11-19-1 6,-6-11 2-6,5-9 12 7,2-2 3-7,0-9 5 6,5-2-1-5,-8-4 0 7,0-3-1-7,-1 7-3 4,-1 3-2-5,1 9-5 7,-1 5 0-6,8 15 0 5,-2 3 3-6,0 17 3 7,4 7-1-5,-3 9 1 2,0 4 1-2,-6 1 0 4,2 1 0-6,-12 5 0 6,-7 5 0-6,-5 4 6 8,-10-7 6-9,4-12 14 8,2-16 6-6,-1-19 7 6,11-6 2-5,-6-16 2 2,5 0 1-4,-1-7-2 7,-2 3-4-6,0-10-4 5,-2 1-2-6,2-13 0 7,-3-5 2-6,7-7-6 6,-3-7-6-7,9-5-15 6,4-4-7-6,7-4-11 7,6 7-4-7,7 1-10 6,4 2-6-5,14 2-5 6,0 1-1-5,10 4 4 3,-2 9-6-5,-12 13-29 7,0 7-19-7,-7 13-67 7,-2 2-134-6,5 9 195 5</inkml:trace>
    </iact:actionData>
  </iact:action>
  <iact:action type="add" startTime="326188">
    <iact:property name="dataType"/>
    <iact:actionData xml:id="d163">
      <inkml:trace xmlns:inkml="http://www.w3.org/2003/InkML" xml:id="stk163" contextRef="#ctx0" brushRef="#br0">21388 15646 1112 0,'-15'3'374'10,"1"1"-338"-5,9 1-46 5,1 1 14-5,-3 2 34 5,-1 1 12-6,-3-3 12 7,6-2-2-7,-1-4-32 7,6-3-16-6,0 2-12 5,0 0-2-6,6-13 1 7,45-63 1-7,-24 22 2 7,-2-3 1-5,-3-1 5 3,-3 5 7-5,0 0 9 7,0 4-1-7,4 13-6 8,-1 7-8-6,-1 18-11 2,10 7-3-2,-12 14-1 3,10 15 0-4,-13 23 0 5,-9 11 1-5,9 26 3 6,-19 7 2-8,-5 17 3 7,-8 6 1-4,-11-7-2 3,4-16-1-4,4-34 3 6,4-13 4-7,2-23 4 6,3-10 3-5,2-9 1 5,2-6-3-5,2-17-5 6,3-5-3-7,2-23-5 6,2-9 0-5,7-19-1 7,5-6-1-8,7-6-2 5,1-4 0-4,10 1 1 5,-3 0 1-4,-2 14 2 4,0 9-2-6,-5 16-3 6,1 11-2-5,4 17-1 5,-2 7 0-6,2 14-1 7,-3 5 1-7,-8 23 2 7,-2 8 0-7,-9 34 4 7,-2 12 1-7,-4 10 1 7,0 0 2-7,3-15 0 7,3-9 0-7,3-11-2 7,5-8 0-6,6-17-2 5,3-7-9-4,9-17-42 3,5-4-37-5,4-13-49 8,6-7-122-6,17-14 176 1</inkml:trace>
    </iact:actionData>
  </iact:action>
  <iact:action type="add" startTime="327415">
    <iact:property name="dataType"/>
    <iact:actionData xml:id="d164">
      <inkml:trace xmlns:inkml="http://www.w3.org/2003/InkML" xml:id="stk164" contextRef="#ctx0" brushRef="#br0">22696 15120 1163 0,'-19'-3'379'2,"0"-13"-351"6,4 6-40-5,10 2 8 8,-3-2 16-5,4 3-4 5,0-4 5-9,2 3 5 9,2 2-1-6,6 0-8 5,3 2-7-6,14-2-5 7,14 1-1-7,23-5 2 7,15 0 2-7,18-2 2 7,1-3 1-6,0 4 0 6,-8-3-1-7,-14 7-3 7,-10 3-1-7,-16 4 0 7,-6 1 0-8,-15 2 2 8,-6 2 0-7,-15-4-16 7,4 5-11-7,-16 1-66 7,-2 2-78-7,-16 7 111 7</inkml:trace>
    </iact:actionData>
  </iact:action>
  <iact:action type="add" startTime="327773">
    <iact:property name="dataType"/>
    <iact:actionData xml:id="d165">
      <inkml:trace xmlns:inkml="http://www.w3.org/2003/InkML" xml:id="stk165" contextRef="#ctx0" brushRef="#br0">22989 14692 1300 0,'-14'2'416'3,"11"12"-438"3,-8 14-8-1,-8 20 25 6,2 1 2-7,-17 3 3 7,2-3 3-7,-8-5 8 7,1 0 1-7,1-5-2 7,1 1-8-7,9-8-56 7,5-6-50-7,8-9-303 7,0-6 269-7</inkml:trace>
    </iact:actionData>
  </iact:action>
  <iact:action type="add" startTime="327997">
    <iact:property name="dataType"/>
    <iact:actionData xml:id="d166">
      <inkml:trace xmlns:inkml="http://www.w3.org/2003/InkML" xml:id="stk166" contextRef="#ctx0" brushRef="#br0">22594 14752 1162 0,'0'-1'389'12,"22"1"-372"-9,61 42-26 7,-30 5 9-6,16 6-1 7,5 2-1-7,-3 1 1 6,2-5 1-5,-10-5-21 6,-4-2-25-7,-8-10-87 7,-4-4-103-6,-9-8 148 7</inkml:trace>
    </iact:actionData>
  </iact:action>
  <iact:action type="add" startTime="328277">
    <iact:property name="dataType"/>
    <iact:actionData xml:id="d167">
      <inkml:trace xmlns:inkml="http://www.w3.org/2003/InkML" xml:id="stk167" contextRef="#ctx0" brushRef="#br0">23792 14185 1377 0,'10'62'434'4,"-2"-27"-454"6,2 19-17-5,13 38 30 6,-4 27 7-7,5 26 7 6,-11 10-31-5,-9 23-158 9,-8 5-203-10,-19 12 232 3</inkml:trace>
    </iact:actionData>
  </iact:action>
  <iact:action type="add" startTime="333192">
    <iact:property name="dataType"/>
    <iact:actionData xml:id="d168">
      <inkml:trace xmlns:inkml="http://www.w3.org/2003/InkML" xml:id="stk168" contextRef="#ctx0" brushRef="#br0">353 5988 1022 0,'-19'-16'337'3,"7"9"-355"8,6 1 11-7,6 6-11 6,6-1-1-6,7 1 3 7,6 1 8-6,4-10 6 5,10 3 0-6,12-2 0 7,8-6 0-7,17-2 2 7,8-10 3-7,7-12 4 7,-2-2 2-7,1-8 2 8,-4 1 2-9,10 0-1 8,2-3-1-6,12 5-2 5,3-2-2-6,-9-1-2 7,-1 2 1-7,-12-1 0 7,0-1 0-7,-2 4 1 7,-14 3-1-6,-12 13-2 4,-29 18-3 7,-2 1-11-12,2 3-29-3,2 5-176 9,-20-1 149-4</inkml:trace>
    </iact:actionData>
  </iact:action>
  <iact:action type="add" startTime="333550">
    <iact:property name="dataType"/>
    <iact:actionData xml:id="d169">
      <inkml:trace xmlns:inkml="http://www.w3.org/2003/InkML" xml:id="stk169" contextRef="#ctx0" brushRef="#br0">1721 5339 675 0,'-9'6'251'6,"0"12"-183"2,8 4-35-3,1 17 29 5,0 11 9-6,4 16 10 8,-2 13-20-9,2 27-30 8,5 6-13-7,1 13-12 7,2 1-3-6,0-9-1 5,5-1 0-6,7-22-1 7,3-21 0-7,10-31-5 7,0-12-12-7,-7-14-49 8,3-1-50-7,-7-10 70 3</inkml:trace>
    </iact:actionData>
  </iact:action>
  <iact:action type="add" startTime="333899">
    <iact:property name="dataType"/>
    <iact:actionData xml:id="d170">
      <inkml:trace xmlns:inkml="http://www.w3.org/2003/InkML" xml:id="stk170" contextRef="#ctx0" brushRef="#br0">2748 5029 948 0,'45'-80'296'9,"-67"92"-325"-5,9 28 8 8,-6 15 3-9,4 35 28 8,2 14 14-7,1 10 14 9,10 11 2-8,0 11-11 3,-5 5-9-3,7 2-10 5,4-9-4-3,9-22-1 1,8-15-2-4,10-21-7 7,-2-14-4-7,-1-33-7 7,8-8-6-7,2-27-11 7,-1-12-17-5,6-17-78 3,-1-6-118-5,-1-12 158 7</inkml:trace>
    </iact:actionData>
  </iact:action>
  <iact:action type="add" startTime="334238">
    <iact:property name="dataType"/>
    <iact:actionData xml:id="d171">
      <inkml:trace xmlns:inkml="http://www.w3.org/2003/InkML" xml:id="stk171" contextRef="#ctx0" brushRef="#br0">3454 5156 1084 0,'78'18'346'3,"-73"14"-364"8,3 12-1-7,3 32 22 7,3 8 5-6,5 9 1 6,-2 4-5-8,1-5-9 8,-2-4-16-7,-1-16-48 7,-2-10-31-7,-4-20-90 7,1-13-103-7,-6-15 192 7</inkml:trace>
    </iact:actionData>
  </iact:action>
  <iact:action type="add" startTime="334467">
    <iact:property name="dataType"/>
    <iact:actionData xml:id="d172">
      <inkml:trace xmlns:inkml="http://www.w3.org/2003/InkML" xml:id="stk172" contextRef="#ctx0" brushRef="#br0">3939 5121 945 0,'23'0'308'2,"9"12"-311"5,11 10 12-3,1 11 8 7,0 14 1-7,-8 22-8 7,-11 1-3-7,-7 17-2 7,-8-2 0-7,-11 0-6 7,-4 1-11-6,-12-14-64 6,-7-5-72-7,5-14 91 6</inkml:trace>
    </iact:actionData>
  </iact:action>
  <iact:action type="add" startTime="334771">
    <iact:property name="dataType"/>
    <iact:actionData xml:id="d173">
      <inkml:trace xmlns:inkml="http://www.w3.org/2003/InkML" xml:id="stk173" contextRef="#ctx0" brushRef="#br0">4986 5073 945 0,'25'-5'454'10,"-1"-12"-7"-9,22-4-472 7,10 3 14-4,6 4-46 7,-13 1-27-7,-10 5-96 7,-12 4-93-5,-12 1 180 4</inkml:trace>
    </iact:actionData>
  </iact:action>
  <iact:action type="add" startTime="334948">
    <iact:property name="dataType"/>
    <iact:actionData xml:id="d174">
      <inkml:trace xmlns:inkml="http://www.w3.org/2003/InkML" xml:id="stk174" contextRef="#ctx0" brushRef="#br0">5180 5341 1001 0,'14'7'326'12,"10"2"-335"-11,8 0 2 8,9-5 6-5,1-6 1 6,5-2 0-4,0-3-12 5,-4-3-48-8,2-1 42 8</inkml:trace>
    </iact:actionData>
  </iact:action>
  <iact:action type="add" startTime="335289">
    <iact:property name="dataType"/>
    <iact:actionData xml:id="d175">
      <inkml:trace xmlns:inkml="http://www.w3.org/2003/InkML" xml:id="stk175" contextRef="#ctx0" brushRef="#br0">6583 4280 1260 0,'-35'-21'418'10,"10"4"-428"-6,-3 8 8 6,6 4-6-5,-7 13-14 6,-12 11-4-8,-2 18-1 9,-9 14 4-8,9 21 15 6,8 16 5-6,14 13 7 8,13-5 2-8,14-11-3 6,8-16 0-6,18-20-1 7,14-10 0-6,14-14-1 6,7-6 0-6,2-16 1 4,-3-4 2-4,-4-19 1 5,-7-3-5-3,-1-6-35 1,-5 2-39-4,-8 7-125 8,-7 4-83-6,-15 10 171 2</inkml:trace>
    </iact:actionData>
  </iact:action>
  <iact:action type="add" startTime="335648">
    <iact:property name="dataType"/>
    <iact:actionData xml:id="d176">
      <inkml:trace xmlns:inkml="http://www.w3.org/2003/InkML" xml:id="stk176" contextRef="#ctx0" brushRef="#br0">6318 5531 1193 0,'-32'15'402'2,"13"-9"-391"5,19 7-22-3,10 1-4 7,3-2-3-7,28-3 6 7,-3-8-5-7,19-8-23 7,11-8-13-7,-10-9-13 11,2-9 2-13,-13-3 12 7,-6 1-41-5,-11 5 67 7</inkml:trace>
    </iact:actionData>
  </iact:action>
  <iact:action type="add" startTime="335889">
    <iact:property name="dataType"/>
    <iact:actionData xml:id="d177">
      <inkml:trace xmlns:inkml="http://www.w3.org/2003/InkML" xml:id="stk177" contextRef="#ctx0" brushRef="#br0">6412 5790 1449 0,'47'6'455'2,"18"-17"-495"3,15-8-34 0,21-6-37 5,7-3-221-4,21-10 213 5</inkml:trace>
    </iact:actionData>
  </iact:action>
  <iact:action type="add" startTime="336829">
    <iact:property name="dataType"/>
    <iact:actionData xml:id="d178">
      <inkml:trace xmlns:inkml="http://www.w3.org/2003/InkML" xml:id="stk178" contextRef="#ctx0" brushRef="#br0">11022 17615 938 0,'-18'-17'327'11,"4"6"-297"-9,9 3-16 9,-5 2 3-7,-3 4-1 7,8-4 1 5,0 2 1-14,-9-5-1 1,9 3-8 5,6 2-4-3,-1 3-4 5,0-1 2-5,0 1 13 5,4-2 5-5,34-15 10 6,36-18 0-7,-22 19-15 8,0 0-7-9,3 4-9 8,5-4-3-7,6 4-2 7,0-3-9-7,-6 0-17 8,0 3-13-7,-19-2-77 4,-2 5-139-5,-15 3 174 7</inkml:trace>
    </iact:actionData>
  </iact:action>
  <iact:action type="add" startTime="337158">
    <iact:property name="dataType"/>
    <iact:actionData xml:id="d179">
      <inkml:trace xmlns:inkml="http://www.w3.org/2003/InkML" xml:id="stk179" contextRef="#ctx0" brushRef="#br0">11102 17831 1301 0,'-10'7'454'2,"10"0"-409"5,10-1-35-3,14-4-9 7,8-1-5-4,15-7 2 1,9-4-1-4,13-5 0 7,11 4-13-7,-1-1-78 9,0 9-71-11,-10 3 98 10</inkml:trace>
    </iact:actionData>
  </iact:action>
  <iact:action type="add" startTime="337692">
    <iact:property name="dataType"/>
    <iact:actionData xml:id="d180">
      <inkml:trace xmlns:inkml="http://www.w3.org/2003/InkML" xml:id="stk180" contextRef="#ctx0" brushRef="#br0">14361 17054 1346 0,'-25'-10'450'3,"-3"3"-431"7,-1 4-24-5,-8 17-7 6,-9 7 0-7,-6 17-6 7,-13 13 0-7,-4 18 8 6,-1 10 1-6,0 18 7 7,13 7 6-6,7 15 8 6,12-1-1-7,16-12-3 7,10-15-5-7,16-25-5 7,8-11-2-7,9-18-3 8,8-3-1-8,8-15 1 6,2-3-1-7,20-10-14 8,-2-1-10-7,4-5-40 8,8-2-33-8,-3-3 66 6</inkml:trace>
    </iact:actionData>
  </iact:action>
  <iact:action type="add" startTime="338678">
    <iact:property name="dataType"/>
    <iact:actionData xml:id="d181">
      <inkml:trace xmlns:inkml="http://www.w3.org/2003/InkML" xml:id="stk181" contextRef="#ctx0" brushRef="#br0">15789 17571 800 0,'-19'-4'311'4,"0"0"-162"6,4 2-56-6,11 2-31 7,-2-1-3-6,6 1-54 5,0 0-7-6,0 0-4 7,0 0 0-7,23 5 3 7,56 6 2-6,-16-17 2 5,15-4 1-6,7-4 1 7,0-2 0-7,-1 0-2 8,-10-4 1-7,5-1-1 4,3 2 0-4,-14 0-17 5,-8 6-21-5,-22 4-82 6,-16-1-153-6,-9 5 178 4</inkml:trace>
    </iact:actionData>
  </iact:action>
  <iact:action type="add" startTime="338993">
    <iact:property name="dataType"/>
    <iact:actionData xml:id="d182">
      <inkml:trace xmlns:inkml="http://www.w3.org/2003/InkML" xml:id="stk182" contextRef="#ctx0" brushRef="#br0">16356 16979 1373 0,'-87'-13'458'2,"95"31"-441"10,2 7-30-8,3 24 4 6,3 16 4-6,2 14 4 7,-3 8 1-6,2 21 3 5,-7 8 1-6,-1 10 1 7,0 0-2-6,-5-19-4 5,1-13-14-5,-1-21-52 6,2-10-38-6,7-9-121 4,2-7-215-5,-1-15 294 7</inkml:trace>
    </iact:actionData>
  </iact:action>
  <iact:action type="add" startTime="339446">
    <iact:property name="dataType"/>
    <iact:actionData xml:id="d183">
      <inkml:trace xmlns:inkml="http://www.w3.org/2003/InkML" xml:id="stk183" contextRef="#ctx0" brushRef="#br0">17692 16978 1121 0,'-21'-29'362'2,"10"7"-368"5,5 7-14-3,6 11 18 7,0 2-4-7,1 11-5 7,-1-9 7-7,0 22 26 7,13 70 17-7,-2-8 19 6,0 11-2-5,1 12-10 6,1 0-9-7,-2 3-15 6,-3-5-5-5,4-12-7 5,-2-10-6-5,1-23-19 6,3-9-17-7,-1-18-56 7,1-10-44-7,2-10-121 7,6-8-149-7,11-16 259 7</inkml:trace>
    </iact:actionData>
  </iact:action>
  <iact:action type="add" startTime="339699">
    <iact:property name="dataType"/>
    <iact:actionData xml:id="d184">
      <inkml:trace xmlns:inkml="http://www.w3.org/2003/InkML" xml:id="stk184" contextRef="#ctx0" brushRef="#br0">18158 17551 898 0,'1'16'342'11,"4"2"-205"-8,3 12-142 8,6 5-1-7,2-2 4 7,6-4 1-7,6-14 2 7,-1-9 4-7,7-9 1 8,7-9 1-9,2-13-1 7,-1-6 11-5,1-7 23 5,-7-3 11-5,-9-3 16 5,-7 0-6-5,-10-6-22 6,-7-1-11-5,-3 4-15 2,-4 2-3-3,-11 7 2 5,2 8 0-5,-10 11-3 7,-18 5-5-7,2 18-12 4,-7 3-9-5,3 23-13 7,11 5-6-7,3 7-19 7,5 7-15-6,4-4-49 5,9 8-51-7,3-8-199 9,6 2 236-7</inkml:trace>
    </iact:actionData>
  </iact:action>
  <iact:action type="add" startTime="340121">
    <iact:property name="dataType"/>
    <iact:actionData xml:id="d185">
      <inkml:trace xmlns:inkml="http://www.w3.org/2003/InkML" xml:id="stk185" contextRef="#ctx0" brushRef="#br0">19148 17220 1711 0,'-10'16'-26'7,"-8"1"4"-2,-24 27-9 6,-4 15-1-8,-5 8 26 10,12-1 17-10,12-7 11 6,11-8 2-4,12-11-9 5,4-11-8-5,6-11-8 6,7-4-3-8,1-12-1 9,10-4 0-8,9 2 2 6,4 3 1-6,6 19 2 7,11 15 0-6,-12 13 3 5,-4 10-1-5,-14 3 2 7,-14 0 2-9,-7-12 11 7,-6-8 10-5,-12-19 24 5,1-3 14-6,-8-11 12 7,1-2 5-7,-7-13 6 6,-4-7 3-5,9-5 2 6,-9-4-11-7,12-1-30 6,3-1-20-5,2-6-37 7,11 1-14-9,2 0-27 8,-1-6-13-6,8 2-9 5,2 0-6-6,3 1-24 6,9 5-34-5,15 7-222 6,9-2 232-7</inkml:trace>
    </iact:actionData>
  </iact:action>
  <iact:action type="add" startTime="340701">
    <iact:property name="dataType"/>
    <iact:actionData xml:id="d186">
      <inkml:trace xmlns:inkml="http://www.w3.org/2003/InkML" xml:id="stk186" contextRef="#ctx0" brushRef="#br0">20115 17626 1453 0,'-15'0'496'11,"-2"-5"-436"-8,11 5-71 8,4-4 12-7,-1-2 3 7,3 4 0-6,0 1 21 5,0 0 8-6,0-33 1 6,18-35-5-5,-8 29-18 5,5 7-8-5,8 12-5 6,-5-1-4-7,5 19-3 6,1 3-2-5,4 12 1 5,-2 11-2-6,-1 13-1 7,-2 9-2-6,-18 12-6 5,-5 6 0-5,-13-1 4 5,-6-11 4-5,1-10 11 7,2-13 2-8,7-16 5 5,0-8 2-5,5-4 4 7,4-4 4-7,0-17 12 7,7-2 0-6,3-33-3 5,5-14-4-6,12-10-12 7,0-6-4-6,0 11 0 5,14 12 3-5,-9 19 9 5,6 14 3-6,-1 19 0 7,-5 11-3-5,10 18-8 3,-4 14-3-5,-1 19-1 7,-3 8-1-7,-12 3-1 7,-8-4 0-7,-3-12 0 7,-3-10-2-7,-3-5-30 7,-1-8-30-6,-1 1-97 5,0 1-42-6,9-2 117 7</inkml:trace>
    </iact:actionData>
  </iact:action>
  <iact:action type="add" startTime="346557">
    <iact:property name="dataType"/>
    <iact:actionData xml:id="d187">
      <inkml:trace xmlns:inkml="http://www.w3.org/2003/InkML" xml:id="stk187" contextRef="#ctx0" brushRef="#br0">13268 17158 514 0,'-43'43'187'6,"39"-55"-134"2,2-1-19-3,2-2-11 5,2-1 4-5,-2-2 15 5,-2-1 23-6,-1 3 34 7,-2-7 7-6,-4 2-26 6,3 2-18-8,-3 0-27 9,2 4-5-9,-1 4 8 8,1 5 4-7,7 0 8 7,0 3-1-7,0-1-8 7,0 2-4-7,0 1-7 7,0-1-3-7,0 1-8 7,0 1-4-7,0 0-8 7,0 0-2-6,10 3-3 5,8 4-2-6,39 28 0 7,-31-14 0-7,4 1-1 7,5 9 0-6,9-2 0 4,-13-9 0 6,1 1 1-10,31 11-1-4,7 3 1 10,-5-2 0-7,-10-7 2 6,5 5-1-6,8 1-1 7,9-1 1-7,13 1-1 6,2-1 0-4,2 1 0 4,-2 2 0-6,-5 2 0 7,0 1 0-5,12 1 0 3,-1-3 0-5,-4-4 1 7,-7-3 1-6,-25-9 26 5,-3-2 17-6,-26-11 27 6,-3-1 11-5,-8-2-12 7,-8 1-14-7,4 2-26 3,-5-3-13-3,-6-3-13 5,2 1-3-6,-2-1-1 7,-1 3 1-7,-3 2-2 7,-3-5-1-7,0 0-4 7,0 0-5-7,0 0-40 7,0 0-35-6,0 0 289 5,16 8-181-6</inkml:trace>
    </iact:actionData>
  </iact:action>
  <iact:action type="add" startTime="349960">
    <iact:property name="dataType"/>
    <iact:actionData xml:id="d188">
      <inkml:trace xmlns:inkml="http://www.w3.org/2003/InkML" xml:id="stk188" contextRef="#ctx0" brushRef="#br0">18121 16556 681 0,'-1'-54'249'15,"1"1"-157"-12,-8 31-26 0,7 0-6 7,-2 4 8-7,1 4-16 8,-2 1 5-7,-2-1 20 7,-1 0-1-7,-2 1-12 6,5-5-2-5,-8 0-8 6,3 2-1-7,-8 3 4 7,-4 1-1-7,4 2-7 7,-1 4-7-7,2 0-15 7,-2-1-6-7,5 6-13 6,-6-4-4-5,-1 4-6 5,2 1-3-4,-13 4-3 4,2 5 1-4,-9 1 0 3,-5 3 1-5,-2 9 2 7,4 0 0-7,3 8 1 7,1 3-1-6,-2 10-1 5,-2 5 1-6,-5 12-1 6,-1 5 1-5,0 2-1 6,3-2 1-7,-1-1 1 7,3-2 0-6,1-4 3 4,2 4-1-4,7-5 0 6,7-3 0-5,8 3-2 3,-1-4-1-3,8 1-1 3,1 2 1-5,5-6 1 6,4 2 1-5,0-3 1 5,4-1 1-6,3 1 0 7,1 0 0-7,1 1 0 8,4-1 0-9,1-3-1 8,4-2 0-6,7-1-1 6,-2-1 0-7,4-2 0 5,11-2 1-4,-2-4-1 5,-2-2-1-4,9-1 1 4,-8-1 0-6,4 0 0 7,4-1 1-5,-2-1 0 3,-3 0 0-5,-1-3 1 7,5 0-1-6,3 1 1 5,2 0 0-6,10-1 0 7,3-1-1-5,-4-8 1 2,9 3 0-2,-4-4-1 4,5 2 1-6,-4 1 2 7,2-10-1-7,1 4 0 7,0-4-1-6,17 0 0 4,1 3 0-4,-1-4 0 5,-2-7 1-3,-5 0-1 1,-5-3 1-4,5-1 0 7,-5 2-1-3,17 2 0-1,-5-7 0-2,10 2 0 5,-3 0 0-6,-11-3 0 7,3 5 0-7,-7-4 0 8,5 5 1-8,9-6 1 7,0-1 1-8,7-1-2 8,-5-4 2-7,-7 4-3 8,1 1 0-6,-10-1 0 2,1-2-2-4,0 5 1 8,3-5-1-8,1 1 2 5,-5 2 0-4,-2-12 1 6,-6 1 1-7,-7-4 2 7,-4-5 0-5,-8-2-1 2,0 2 1-3,0 0-1 5,-9-1 0-5,-4 4 2 5,2 0-1-5,-17-7 12 5,5 1 0-3,-2-3 9 2,-12-6 2-5,-1-3-8 6,1 2-1-4,-10-5-11 3,-6-6-3-4,6 6-4 5,-17-4 0-6,11-1 0 7,3 7 2-7,-25-3 0 7,13 1-1-6,-14-2-1 5,-5 3 0-6,2-6 0 7,-4 7 2-6,-10-4 0 5,4-3-2-5,-2 3-1 5,-8-5-1-3,1 7 2 1,-7 0 0-4,-8 3 2 8,-5 6-2-7,-9 0-5 3,-8 3 0-3,0 1-2 6,3 5 0-7,-3 0 1 7,3 5 2-6,-7-1 1 5,4-2 1-3,-6-3 2 1,5-3 0-2,-1-1-1 3,0 5 0-5,5 2 0 7,-3 1-2-5,3 8 2 3,-9-2-1-5,2 4 2 8,2 2 3-7,-2-5 8 3,6 3 2-4,-1-4 8 7,-7-2 1-6,-1 0 2 5,-1 1 1-4,3 5-5 3,8 1-5-3,2 7-13 3,-1 2-5-4,-2 12-13 5,-6 2-3-6,2 14-10 7,2 3-5-7,5 6-15 7,8 1-14-7,0 8-32 6,1 5-22-3,3 10-85 1,2 15 126-3</inkml:trace>
    </iact:actionData>
  </iact:action>
  <iact:action type="add" startTime="357780">
    <iact:property name="dataType"/>
    <iact:actionData xml:id="d189">
      <inkml:trace xmlns:inkml="http://www.w3.org/2003/InkML" xml:id="stk189" contextRef="#ctx0" brushRef="#br0">22761 2562 577 0,'50'42'219'4,"-62"-57"-98"6,6 5-122-4,2 4 47 3,-1 0-4-4,1 0-9 6,4-1 8-7,-5-1 4 6,4 1 0-6,1 1-9 7,0 3-10-7,0 3-19 7,-3-1-7-7,3 1-8 7,0 0-2-7,0 0 3 7,0 0 3-7,0 11 1 7,3 11 1-7,-2 47-2 7,7-28 1-6,-8 5 0 8,0 5 0-12,0 12 2 10,-3-1 0-7,1 5 0 7,-1-1 1-7,2-2 0 7,-4 4 2-7,1 10-1 7,0 6 2-7,-2 9 10 7,1 4 4-7,-8-4 6 7,0-2 0-5,-6 6 2 3,0 0-5-5,4 1-7 7,5-3-1-6,3-16-12 5,2-10 0-6,4-7-1 7,-4-4 1-7,5 5-1 7,0 2 1-7,-1 1-1 7,-2 4 0-7,3 0 0 7,-4 1 1-6,2-4 0 5,-5-6 1-6,3-5 1 7,-2 3 0-7,1 2-1 7,-1 2-1-7,-1 6 1 6,-5 0-1-5,1-2 0 5,0 1 0-6,3-2 0 7,-3-3 0-7,-2-2 0 7,3 4 0-7,-3-2 1 7,-2 6 0-7,5 2-1 7,2 0 0-6,-6-7 1 5,8-4 0-6,-1 0 0 7,-8-4 0-7,11 10 0 8,-13 9-1-8,-4 1 0 6,7 2 0-6,0-2-1 6,5-32 1 5,-1 1 1-11,1 36 1-3,-15 7 1 10,4-15-1-7,11-11 1 6,-8-8 1-5,15-4 1 6,-5-2 0-7,1-13-1 6,-3-4 0-5,5-8 0 6,-5-4-1-7,9-1-1 6,-2-2 1-4,0-6 0 4,2-1 0-6,0-3 0 6,0 0-1-4,4 0-1 3,-4-2 0-5,-2-4-1 7,0 0 0-7,2 0-6 7,0 0-6-7,0 0-14 7,0 0-10-7,0 0-13 7,0 0-8-7,0 0-68 7,0 0-21-7,-2-1 87 6</inkml:trace>
    </iact:actionData>
  </iact:action>
  <iact:action type="add" startTime="358661">
    <iact:property name="dataType"/>
    <iact:actionData xml:id="d190">
      <inkml:trace xmlns:inkml="http://www.w3.org/2003/InkML" xml:id="stk190" contextRef="#ctx0" brushRef="#br0">22163 7206 307 0,'-145'-76'175'1,"117"70"-16"-1,6 6-7 0,7 0-34 0,5 4-31 5,4 4-52 5,3-3-14-5,2 7-11 4,1 1-1-3,4 5 3 5,2 0 7-8,4-1 19 7,2 2 7-6,4 0 10 7,2 3 2-6,2-1-3 5,7-1-1-5,5-5-1 5,2-2-3-6,4-6-9 8,3-4-5-4,4-3-11-1,-11-1-3 1,8-9 17-2,1-7 6-2,4-16 3 8,17-13-5-8,7-24-21 6,-3-21-32-6,12-27-86 8,-4-7-68-6,7 2 93 1</inkml:trace>
    </iact:actionData>
  </iact:action>
  <iact:action type="add" startTime="362086">
    <iact:property name="dataType"/>
    <iact:actionData xml:id="d191">
      <inkml:trace xmlns:inkml="http://www.w3.org/2003/InkML" xml:id="stk191" contextRef="#ctx0" brushRef="#br0">20171 8361 901 0,'0'-123'300'6,"-6"111"-275"2,-3-1-20-3,5 5 17 5,2-1-9-6,-1 2-17 7,-1 0-1-6,-1 7 3 5,0 1 1-6,-1-1 1 8,-2 0 0-9,4 2-6 8,2-2-3-7,0 0-5 7,0 4 0-7,-11 20 3 7,-19 44 1-7,20-29 4 8,-1 0 1-8,-6 8 1 7,0 4 2-8,-3 8 0 8,4 10 0-7,-1 10 1 8,4 6-2-7,7 0 1 4,-4-6 0-4,12-4 0 5,0-8 1-6,1 1 0 7,13 3-2-7,-4-5-3 7,3 5-2-7,3-13-2 7,-3-5-1-5,6-6 5 3,5-12 0-5,2-3 4 7,-1-8 1-7,3-11-1 7,0-1 1-7,4-7 1 6,-3 0 0-5,4-5 2 6,-6-2 3-5,6-8 2 3,-1-3 1-5,4-6-2 6,3-3-1-5,-1-3-2 5,0-3-1-5,1-6 2 6,-4-7 5-7,-2-5 13 7,-3-7 6-4,0-3 9 2,-7 2-3-2,1-8-1 1,-2 5-5-2,-8-6-8 2,1-1 4-3,-8 1 14 4,-7-2 7-4,-4 1 14 6,-8-4 6-5,-4 5-5 2,-3 2-7-4,-7 10-15 7,1 10-15-7,-11 8-24 7,4 7-6-7,-7 4-2 7,-1 0 1-5,2 6 5 5,0-2 1-7,9 7-13 5,-2 2-15-5,7 4-57 7,5 5-52-7,6 8-146 8,-1 3-73-9,0 13 217 8</inkml:trace>
    </iact:actionData>
  </iact:action>
  <iact:action type="add" startTime="362946">
    <iact:property name="dataType"/>
    <iact:actionData xml:id="d192">
      <inkml:trace xmlns:inkml="http://www.w3.org/2003/InkML" xml:id="stk192" contextRef="#ctx0" brushRef="#br0">20020 8938 861 0,'-5'3'226'7,"5"-2"-209"-3,5 1-140 7,-5-2 45-7,0 0 77 6,4 0 3-3,21 7 9 1,35 8 9-3,-26-14 19 5,-2-1 6-5,11-6 1 6,8 0-5-8,13-1-15 8,-2-2-6-7,-2 2-5 8,-3-6-1-8,-7-2-8 6,-3 3-1-4,0-7-4 3,-5 2-11-4,-1-5-122 6,-3 1 96-8</inkml:trace>
    </iact:actionData>
  </iact:action>
  <iact:action type="add" startTime="363537">
    <iact:property name="dataType"/>
    <iact:actionData xml:id="d193">
      <inkml:trace xmlns:inkml="http://www.w3.org/2003/InkML" xml:id="stk193" contextRef="#ctx0" brushRef="#br0">21756 8158 1242 0,'-22'-49'354'3,"3"46"-474"8,4 11 12-7,-11 17 69 6,2 9-1-4,-9 13 17 4,0 0 17-6,0 6 4 6,2 10 2-5,-3 13 2 5,6 10 3-5,5 15 1 6,1 0-2-7,16-4-2 6,5-9 0-5,6-23-3 6,15-8-1-7,6-15-4 7,3-4-3-6,14-7-10 5,4-6-8-6,2-10-29 7,0-7-22-7,5-5-54 6,-1-1-61-5,-2-2 125 6</inkml:trace>
    </iact:actionData>
  </iact:action>
  <iact:action type="add" startTime="363944">
    <iact:property name="dataType"/>
    <iact:actionData xml:id="d194">
      <inkml:trace xmlns:inkml="http://www.w3.org/2003/InkML" xml:id="stk194" contextRef="#ctx0" brushRef="#br0">22387 8065 1222 0,'19'-113'390'3,"-23"98"-339"5,-5 6-124-5,8 11-51 8,-5 2 20-7,-6 12-2 7,-3 8 8-7,5 26 106 6,-8 14 14-4,4 14 7 4,1 11 0-5,4 2-14 5,-1-2-7-5,5 5-5 4,-1-2-1-4,-1-2 1 6,7-2 1-6,0-18-2 6,7-10-2-6,-2-20-19 4,4-12-19-5,5-11-156 7,-4-5 132-7</inkml:trace>
    </iact:actionData>
  </iact:action>
  <iact:action type="add" startTime="364274">
    <iact:property name="dataType"/>
    <iact:actionData xml:id="d195">
      <inkml:trace xmlns:inkml="http://www.w3.org/2003/InkML" xml:id="stk195" contextRef="#ctx0" brushRef="#br0">22769 8753 873 0,'11'18'266'2,"-2"-12"-248"5,5-2-96-2,4 5 74 5,7 0 5-6,1-3 4 7,3-2 5-7,2-8 25 6,1-10 12-5,-2-6 25 5,3-7 5-5,-5-3-10 6,-4-4-7-7,2-4-7 6,-11 3-3-5,-2-3-2 6,-3 7 0-7,-10-3 0 7,3 2 9-6,-7 4 6 5,-10 0 0-6,4 11-13 6,-3 4-20-5,0 7-36 5,3 1-20-5,-5 5-43 5,2 6-15-5,0 6-12 7,-8 4 0-9,9 9-5 8,-2-2-8-6,14 8-61 5,3 1-93-6,2-5 172 6</inkml:trace>
    </iact:actionData>
  </iact:action>
  <iact:action type="add" startTime="364668">
    <iact:property name="dataType"/>
    <iact:actionData xml:id="d196">
      <inkml:trace xmlns:inkml="http://www.w3.org/2003/InkML" xml:id="stk196" contextRef="#ctx0" brushRef="#br0">23709 8415 1057 0,'0'-8'364'10,"-6"1"-299"-9,3 1-81 7,-5-2 26-4,5 5 7 7,-2 1-7-7,-17 2-8 7,1 6-7-7,-26 7-12 7,-4 8 1-7,1 12 5 6,2 4 2-4,13 4 4 5,11 0 0-8,5-13-16 8,10-2-14-6,5-11-3 5,4-9-1-6,4-2 22 6,1-4 14-5,-5-1 6 5,0-1 2-5,19 1 0 6,45-1 0-8,-36 26 3 10,1 14 1-7,2 31 3 1,-6 13 1-2,-12 9-3 5,-7-1-3-5,-18-13-1 5,-1-8 9-5,-16-15 29 6,-2-9 8-7,3-10 8 7,-4-10-6-6,9-12 0 4,4-7 1-5,1-7 4 8,6-4 2-7,5-5-20 4,3 1-12-5,2-11-41 7,2-4-30-6,5-9-43 5,-1-13-15-6,6-2-35 7,3-2-46-7,2-1-77 7,0 4-54-6,2 7 189 6</inkml:trace>
    </iact:actionData>
  </iact:action>
  <iact:action type="add" startTime="365173">
    <iact:property name="dataType"/>
    <iact:actionData xml:id="d197">
      <inkml:trace xmlns:inkml="http://www.w3.org/2003/InkML" xml:id="stk197" contextRef="#ctx0" brushRef="#br0">23937 8566 1041 0,'4'-2'386'7,"1"-1"-252"-3,1-4-134 7,-6 6 14-7,0-1 36 7,7-7 2-7,16-17 3 7,42-41-9-7,-37 34-28 7,-3 0-1-7,-2 6-1 6,1 8-4-5,-14 7-14 6,6 12-13-6,-4 9-9 4,-4 6 0-4,6 14 8 6,-9 3 5-7,-6 1 6 7,-2-1 3-6,-4-9 2 5,-2-4 2-6,2-7 0 7,5-5-1-6,4-4-3 4,1-1-1-4,-3-2-2 6,0 0 2-7,0-2 4 7,5-1 4-6,10-4 15 4,44-28 9-4,-39 16 11 6,-5-2 0-7,5 2-11 7,1 6-8-7,-12 4-18 7,-1 6-6-7,-3 5-11 8,-4 2-4-9,-1-4 4 6,0 0 4-4,8 31 6 6,40 38 3-6,-42-41 1 5,3 0-2-5,-1-11-27 5,1-2-23-6,6-3-65 7,2-2-27-7,8-7-291 7,3-8 292-5</inkml:trace>
    </iact:actionData>
  </iact:action>
  <iact:action type="add" startTime="365708">
    <iact:property name="dataType"/>
    <iact:actionData xml:id="d198">
      <inkml:trace xmlns:inkml="http://www.w3.org/2003/InkML" xml:id="stk198" contextRef="#ctx0" brushRef="#br0">25061 7613 1301 0,'14'15'399'2,"19"13"-442"6,8 13-15-3,-2 22 55 6,2 16 3-8,-13 28 5 8,-9 16 3-6,-19 18 2 6,-13 4-2-6,-16 4-4 5,-14-4 1-4,-13-6-25 3,-21-7-37-5,-27-16 37 6</inkml:trace>
    </iact:actionData>
  </iact:action>
</iact:actions>
</file>

<file path=ppt/media/image1.png>
</file>

<file path=ppt/media/image2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BC24D-41BA-4009-9FF8-EB47441CE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E9B715-842F-445C-B1CA-65352597A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0BB4FB-E5CE-4391-8412-B1D607768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837EEE-75DD-4E3F-8F85-F46614C8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544F09-AE9A-4160-93AF-5BBDAFA37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345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89BFF-35F1-4FDD-BA4D-CECC7DC3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6130B8-455B-4071-9106-7950B10FBB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4F0C55-B0A7-4A23-8CF8-1EBE3B62E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A7F539-4681-44A9-8DED-35FF5268F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96F4B9-49CF-4C8A-9C3B-E29722CD5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210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6452031-3D64-4BF7-B529-3FA823CED4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5310E3-176F-4143-AC95-E6A7A4584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CEBBDC-AC58-4BB1-AD64-50FCC361D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290D7B-E46F-4872-B59A-48EF02E3D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BFA836-D823-4BA8-B010-E72FAFF87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198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891A8-0E55-4B0A-A6E9-F88D22C85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791B8-47BC-4467-BFF6-851E1AB0A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BD1907-7F7C-4293-9E6A-DD99F6501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F1DF35-E70D-4391-B9EB-19C1442DA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B19B4A-DF5B-4810-AD36-68770C761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464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8CD8B-D443-4BDE-B6BE-3292F316F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697C1D-DB22-4098-8521-FEE46D6119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60231-4E52-496B-B157-A251258A0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E71120-6F4D-4DBF-9CAE-E53C22212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66818D-6B86-44FE-A7C8-977848640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242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5EB991-D9C5-41C6-88E6-F6AD17BCD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3E8F46-0BC6-41FA-B238-7225417CA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48BEBD-0CF8-45A9-B2EB-613A688BD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C00AA6-036B-4BF5-9A42-34988B7B9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E56F78-2D03-4461-A212-2729FC7F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7D039E-105B-4DEA-8AE9-CE65FDFBA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645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B7B4BE-1195-477D-8C09-07664DE1A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081691-B24F-4137-9975-4874258105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8DC0FD-BB1F-4CCF-B2AC-C631E0623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F3CC2A6-F010-442A-AAFE-351323BA08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E5F1B8E-CE5C-4052-BE4F-1256BE1C08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27FDE01-81A9-4C6E-9561-B0106C566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CFE2F1F-C1C5-475B-8B30-89186EE6F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2EB8EF-5408-4D3C-A5CE-9A25B50BF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569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519EA3-C439-414D-A7F0-7D1DC4758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531AC65-58A0-475E-AEB7-76044665A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27558F-AFD0-4F16-BDD5-2C0F55D43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749A1A-2097-4D03-9A14-54C544E67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526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DDBE2BD-6C59-48FE-8380-EAF14F06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FD02E21-1148-4413-87DD-7118931C9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F29942-5527-41AF-A2D8-498A6A25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1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C130A3-F77A-4E5D-A3A2-7EF7B3059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3ABDD7-AECB-4CE2-B071-78EF6B3D9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86E255-8BBB-49A5-9AC6-71908CB40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FFF601-E35B-4A36-9571-B90881ABD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634F0B-594E-4094-8190-04897A00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4B3668-97C7-4C5D-8A1E-A822F2056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638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86FE35-9CF0-4866-87F6-493A666C5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94943D-58BE-43CD-979B-097735F355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80050C-B0F8-444C-AE14-BEACA5E1B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950229-B93F-45DF-8CD3-64E57546B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B0B087-F324-475D-8003-CFD96D1EF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B1F782-92D2-402E-8416-BE4407E0D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367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D85C5F6-E1A5-48BC-A22B-C5960B20D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80ABC1-9C66-4FDC-9A42-03A85A7FD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9498FF-45BB-4950-BF48-D3082DFA42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265F4-991B-4D13-8608-6FC67E5DF2C1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1B52B3-480C-404D-A1E5-2721AEBFA4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3740F1-6594-4CDF-9804-A70C07C49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B53CE-8040-4F58-AF67-3BBCA78CA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957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C2D1B529-FFBB-441B-858C-BC762472393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13760" y="62640"/>
              <a:ext cx="11968200" cy="6581520"/>
            </p14:xfrm>
          </p:contentPart>
        </mc:Choice>
        <mc:Fallback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C2D1B529-FFBB-441B-858C-BC76247239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400" y="53280"/>
                <a:ext cx="11986920" cy="660024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6E3CE1E0-5943-4316-842D-5AD5B4C4D1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591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4227"/>
    </mc:Choice>
    <mc:Fallback>
      <p:transition spd="slow" advTm="394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와이드스크린</PresentationFormat>
  <Paragraphs>0</Paragraphs>
  <Slides>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Yunhee Kang</dc:creator>
  <cp:lastModifiedBy>Yunhee Kang</cp:lastModifiedBy>
  <cp:revision>2</cp:revision>
  <dcterms:created xsi:type="dcterms:W3CDTF">2020-09-18T13:16:20Z</dcterms:created>
  <dcterms:modified xsi:type="dcterms:W3CDTF">2020-09-18T13:25:59Z</dcterms:modified>
</cp:coreProperties>
</file>

<file path=docProps/thumbnail.jpeg>
</file>